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mp3" ContentType="audio/mpe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1" r:id="rId1"/>
  </p:sldMasterIdLst>
  <p:sldIdLst>
    <p:sldId id="308" r:id="rId2"/>
    <p:sldId id="256" r:id="rId3"/>
    <p:sldId id="276" r:id="rId4"/>
    <p:sldId id="299" r:id="rId5"/>
    <p:sldId id="258" r:id="rId6"/>
    <p:sldId id="307" r:id="rId7"/>
    <p:sldId id="309" r:id="rId8"/>
    <p:sldId id="286" r:id="rId9"/>
    <p:sldId id="267" r:id="rId10"/>
    <p:sldId id="287" r:id="rId11"/>
    <p:sldId id="261" r:id="rId12"/>
    <p:sldId id="320" r:id="rId13"/>
    <p:sldId id="322" r:id="rId14"/>
    <p:sldId id="323" r:id="rId15"/>
    <p:sldId id="329" r:id="rId16"/>
    <p:sldId id="318" r:id="rId17"/>
    <p:sldId id="312" r:id="rId18"/>
    <p:sldId id="314" r:id="rId19"/>
    <p:sldId id="316" r:id="rId20"/>
  </p:sldIdLst>
  <p:sldSz cx="9144000" cy="6858000" type="screen4x3"/>
  <p:notesSz cx="6858000" cy="9144000"/>
  <p:defaultTextStyle>
    <a:defPPr>
      <a:defRPr lang="ru-RU"/>
    </a:defPPr>
    <a:lvl1pPr algn="l" rtl="0" fontAlgn="base">
      <a:spcBef>
        <a:spcPct val="0"/>
      </a:spcBef>
      <a:spcAft>
        <a:spcPct val="0"/>
      </a:spcAft>
      <a:defRPr sz="2400" i="1" kern="1200">
        <a:solidFill>
          <a:schemeClr val="tx1"/>
        </a:solidFill>
        <a:latin typeface="Arial" charset="0"/>
        <a:ea typeface="+mn-ea"/>
        <a:cs typeface="Arial" charset="0"/>
      </a:defRPr>
    </a:lvl1pPr>
    <a:lvl2pPr marL="457200" algn="l" rtl="0" fontAlgn="base">
      <a:spcBef>
        <a:spcPct val="0"/>
      </a:spcBef>
      <a:spcAft>
        <a:spcPct val="0"/>
      </a:spcAft>
      <a:defRPr sz="2400" i="1" kern="1200">
        <a:solidFill>
          <a:schemeClr val="tx1"/>
        </a:solidFill>
        <a:latin typeface="Arial" charset="0"/>
        <a:ea typeface="+mn-ea"/>
        <a:cs typeface="Arial" charset="0"/>
      </a:defRPr>
    </a:lvl2pPr>
    <a:lvl3pPr marL="914400" algn="l" rtl="0" fontAlgn="base">
      <a:spcBef>
        <a:spcPct val="0"/>
      </a:spcBef>
      <a:spcAft>
        <a:spcPct val="0"/>
      </a:spcAft>
      <a:defRPr sz="2400" i="1" kern="1200">
        <a:solidFill>
          <a:schemeClr val="tx1"/>
        </a:solidFill>
        <a:latin typeface="Arial" charset="0"/>
        <a:ea typeface="+mn-ea"/>
        <a:cs typeface="Arial" charset="0"/>
      </a:defRPr>
    </a:lvl3pPr>
    <a:lvl4pPr marL="1371600" algn="l" rtl="0" fontAlgn="base">
      <a:spcBef>
        <a:spcPct val="0"/>
      </a:spcBef>
      <a:spcAft>
        <a:spcPct val="0"/>
      </a:spcAft>
      <a:defRPr sz="2400" i="1" kern="1200">
        <a:solidFill>
          <a:schemeClr val="tx1"/>
        </a:solidFill>
        <a:latin typeface="Arial" charset="0"/>
        <a:ea typeface="+mn-ea"/>
        <a:cs typeface="Arial" charset="0"/>
      </a:defRPr>
    </a:lvl4pPr>
    <a:lvl5pPr marL="1828800" algn="l" rtl="0" fontAlgn="base">
      <a:spcBef>
        <a:spcPct val="0"/>
      </a:spcBef>
      <a:spcAft>
        <a:spcPct val="0"/>
      </a:spcAft>
      <a:defRPr sz="2400" i="1" kern="1200">
        <a:solidFill>
          <a:schemeClr val="tx1"/>
        </a:solidFill>
        <a:latin typeface="Arial" charset="0"/>
        <a:ea typeface="+mn-ea"/>
        <a:cs typeface="Arial" charset="0"/>
      </a:defRPr>
    </a:lvl5pPr>
    <a:lvl6pPr marL="2286000" algn="l" defTabSz="914400" rtl="0" eaLnBrk="1" latinLnBrk="0" hangingPunct="1">
      <a:defRPr sz="2400" i="1" kern="1200">
        <a:solidFill>
          <a:schemeClr val="tx1"/>
        </a:solidFill>
        <a:latin typeface="Arial" charset="0"/>
        <a:ea typeface="+mn-ea"/>
        <a:cs typeface="Arial" charset="0"/>
      </a:defRPr>
    </a:lvl6pPr>
    <a:lvl7pPr marL="2743200" algn="l" defTabSz="914400" rtl="0" eaLnBrk="1" latinLnBrk="0" hangingPunct="1">
      <a:defRPr sz="2400" i="1" kern="1200">
        <a:solidFill>
          <a:schemeClr val="tx1"/>
        </a:solidFill>
        <a:latin typeface="Arial" charset="0"/>
        <a:ea typeface="+mn-ea"/>
        <a:cs typeface="Arial" charset="0"/>
      </a:defRPr>
    </a:lvl7pPr>
    <a:lvl8pPr marL="3200400" algn="l" defTabSz="914400" rtl="0" eaLnBrk="1" latinLnBrk="0" hangingPunct="1">
      <a:defRPr sz="2400" i="1" kern="1200">
        <a:solidFill>
          <a:schemeClr val="tx1"/>
        </a:solidFill>
        <a:latin typeface="Arial" charset="0"/>
        <a:ea typeface="+mn-ea"/>
        <a:cs typeface="Arial" charset="0"/>
      </a:defRPr>
    </a:lvl8pPr>
    <a:lvl9pPr marL="3657600" algn="l" defTabSz="914400" rtl="0" eaLnBrk="1" latinLnBrk="0" hangingPunct="1">
      <a:defRPr sz="2400" i="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24" autoAdjust="0"/>
    <p:restoredTop sz="94139" autoAdjust="0"/>
  </p:normalViewPr>
  <p:slideViewPr>
    <p:cSldViewPr>
      <p:cViewPr varScale="1">
        <p:scale>
          <a:sx n="106" d="100"/>
          <a:sy n="106" d="100"/>
        </p:scale>
        <p:origin x="-176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grpSp>
        <p:nvGrpSpPr>
          <p:cNvPr id="4" name="Группа 6"/>
          <p:cNvGrpSpPr>
            <a:grpSpLocks/>
          </p:cNvGrpSpPr>
          <p:nvPr/>
        </p:nvGrpSpPr>
        <p:grpSpPr bwMode="auto">
          <a:xfrm>
            <a:off x="-107950" y="0"/>
            <a:ext cx="9251950" cy="6858000"/>
            <a:chOff x="-108520" y="0"/>
            <a:chExt cx="9252520" cy="6858000"/>
          </a:xfrm>
        </p:grpSpPr>
        <p:pic>
          <p:nvPicPr>
            <p:cNvPr id="5" name="Рисунок 4" descr="uzor_listiki_cvety_1920x1080.jpg"/>
            <p:cNvPicPr>
              <a:picLocks noChangeAspect="1"/>
            </p:cNvPicPr>
            <p:nvPr/>
          </p:nvPicPr>
          <p:blipFill>
            <a:blip r:embed="rId2" cstate="print"/>
            <a:srcRect b="1988"/>
            <a:stretch>
              <a:fillRect/>
            </a:stretch>
          </p:blipFill>
          <p:spPr>
            <a:xfrm>
              <a:off x="0" y="0"/>
              <a:ext cx="9144000" cy="6858000"/>
            </a:xfrm>
            <a:prstGeom prst="rect">
              <a:avLst/>
            </a:prstGeom>
            <a:scene3d>
              <a:camera prst="orthographicFront"/>
              <a:lightRig rig="threePt" dir="t"/>
            </a:scene3d>
            <a:sp3d>
              <a:bevelT/>
            </a:sp3d>
          </p:spPr>
        </p:pic>
        <p:pic>
          <p:nvPicPr>
            <p:cNvPr id="6" name="Рисунок 8" descr="0_5b42e_2bbfad5_XL.png"/>
            <p:cNvPicPr>
              <a:picLocks noChangeAspect="1"/>
            </p:cNvPicPr>
            <p:nvPr/>
          </p:nvPicPr>
          <p:blipFill>
            <a:blip r:embed="rId3" cstate="print"/>
            <a:srcRect l="84999" r="2402"/>
            <a:stretch>
              <a:fillRect/>
            </a:stretch>
          </p:blipFill>
          <p:spPr bwMode="auto">
            <a:xfrm>
              <a:off x="467544" y="0"/>
              <a:ext cx="432048" cy="6858000"/>
            </a:xfrm>
            <a:prstGeom prst="rect">
              <a:avLst/>
            </a:prstGeom>
            <a:noFill/>
            <a:ln w="9525">
              <a:noFill/>
              <a:miter lim="800000"/>
              <a:headEnd/>
              <a:tailEnd/>
            </a:ln>
          </p:spPr>
        </p:pic>
        <p:pic>
          <p:nvPicPr>
            <p:cNvPr id="7" name="Рисунок 6" descr="01.jpg"/>
            <p:cNvPicPr>
              <a:picLocks noChangeAspect="1"/>
            </p:cNvPicPr>
            <p:nvPr/>
          </p:nvPicPr>
          <p:blipFill>
            <a:blip r:embed="rId4" cstate="print">
              <a:lum bright="-12000"/>
            </a:blip>
            <a:srcRect b="3801"/>
            <a:stretch>
              <a:fillRect/>
            </a:stretch>
          </p:blipFill>
          <p:spPr>
            <a:xfrm>
              <a:off x="971600" y="188640"/>
              <a:ext cx="7992888" cy="6480720"/>
            </a:xfrm>
            <a:prstGeom prst="roundRect">
              <a:avLst>
                <a:gd name="adj" fmla="val 2944"/>
              </a:avLst>
            </a:prstGeom>
            <a:scene3d>
              <a:camera prst="orthographicFront"/>
              <a:lightRig rig="threePt" dir="t"/>
            </a:scene3d>
            <a:sp3d>
              <a:bevelT w="114300" prst="artDeco"/>
            </a:sp3d>
          </p:spPr>
        </p:pic>
        <p:pic>
          <p:nvPicPr>
            <p:cNvPr id="8" name="Рисунок 7" descr="Орден Победы.jpg"/>
            <p:cNvPicPr>
              <a:picLocks noChangeAspect="1"/>
            </p:cNvPicPr>
            <p:nvPr/>
          </p:nvPicPr>
          <p:blipFill>
            <a:blip r:embed="rId5" cstate="print"/>
            <a:stretch>
              <a:fillRect/>
            </a:stretch>
          </p:blipFill>
          <p:spPr>
            <a:xfrm>
              <a:off x="-108520" y="3860800"/>
              <a:ext cx="1619350" cy="1619250"/>
            </a:xfrm>
            <a:prstGeom prst="rect">
              <a:avLst/>
            </a:prstGeom>
            <a:ln>
              <a:noFill/>
            </a:ln>
            <a:effectLst>
              <a:outerShdw blurRad="292100" dist="139700" dir="2700000" algn="tl" rotWithShape="0">
                <a:srgbClr val="333333">
                  <a:alpha val="65000"/>
                </a:srgbClr>
              </a:outerShdw>
            </a:effectLst>
          </p:spPr>
        </p:pic>
        <p:pic>
          <p:nvPicPr>
            <p:cNvPr id="9" name="Рисунок 8" descr="Слава 1.jpg"/>
            <p:cNvPicPr>
              <a:picLocks noChangeAspect="1"/>
            </p:cNvPicPr>
            <p:nvPr/>
          </p:nvPicPr>
          <p:blipFill>
            <a:blip r:embed="rId6" cstate="print"/>
            <a:srcRect l="10483" t="7181" r="11935"/>
            <a:stretch>
              <a:fillRect/>
            </a:stretch>
          </p:blipFill>
          <p:spPr>
            <a:xfrm>
              <a:off x="251865" y="0"/>
              <a:ext cx="935095" cy="2024063"/>
            </a:xfrm>
            <a:prstGeom prst="rect">
              <a:avLst/>
            </a:prstGeom>
            <a:ln>
              <a:noFill/>
            </a:ln>
            <a:effectLst>
              <a:outerShdw blurRad="292100" dist="139700" dir="2700000" algn="tl" rotWithShape="0">
                <a:srgbClr val="333333">
                  <a:alpha val="65000"/>
                </a:srgbClr>
              </a:outerShdw>
            </a:effectLst>
          </p:spPr>
        </p:pic>
        <p:pic>
          <p:nvPicPr>
            <p:cNvPr id="10" name="Рисунок 9" descr="0_70b92_aa0ea38a_S.jpg"/>
            <p:cNvPicPr>
              <a:picLocks noChangeAspect="1"/>
            </p:cNvPicPr>
            <p:nvPr/>
          </p:nvPicPr>
          <p:blipFill>
            <a:blip r:embed="rId7" cstate="print"/>
            <a:stretch>
              <a:fillRect/>
            </a:stretch>
          </p:blipFill>
          <p:spPr>
            <a:xfrm>
              <a:off x="-563" y="0"/>
              <a:ext cx="866828" cy="1354138"/>
            </a:xfrm>
            <a:prstGeom prst="rect">
              <a:avLst/>
            </a:prstGeom>
            <a:ln>
              <a:noFill/>
            </a:ln>
            <a:effectLst>
              <a:outerShdw blurRad="292100" dist="139700" dir="2700000" algn="tl" rotWithShape="0">
                <a:srgbClr val="333333">
                  <a:alpha val="65000"/>
                </a:srgbClr>
              </a:outerShdw>
            </a:effectLst>
          </p:spPr>
        </p:pic>
        <p:pic>
          <p:nvPicPr>
            <p:cNvPr id="11" name="Рисунок 13" descr="0d133ace4f053415cf339bfd32f38f61.jpg"/>
            <p:cNvPicPr>
              <a:picLocks noChangeAspect="1"/>
            </p:cNvPicPr>
            <p:nvPr/>
          </p:nvPicPr>
          <p:blipFill>
            <a:blip r:embed="rId8" cstate="print"/>
            <a:srcRect/>
            <a:stretch>
              <a:fillRect/>
            </a:stretch>
          </p:blipFill>
          <p:spPr bwMode="auto">
            <a:xfrm>
              <a:off x="899592" y="5445224"/>
              <a:ext cx="7920880" cy="1188709"/>
            </a:xfrm>
            <a:prstGeom prst="rect">
              <a:avLst/>
            </a:prstGeom>
            <a:noFill/>
            <a:ln w="9525">
              <a:noFill/>
              <a:miter lim="800000"/>
              <a:headEnd/>
              <a:tailEnd/>
            </a:ln>
          </p:spPr>
        </p:pic>
        <p:pic>
          <p:nvPicPr>
            <p:cNvPr id="12" name="Рисунок 14" descr="0_81b58_5e7e0a01_XL.png"/>
            <p:cNvPicPr>
              <a:picLocks noChangeAspect="1"/>
            </p:cNvPicPr>
            <p:nvPr/>
          </p:nvPicPr>
          <p:blipFill>
            <a:blip r:embed="rId9" cstate="print"/>
            <a:srcRect/>
            <a:stretch>
              <a:fillRect/>
            </a:stretch>
          </p:blipFill>
          <p:spPr bwMode="auto">
            <a:xfrm>
              <a:off x="2843808" y="5517232"/>
              <a:ext cx="4224755" cy="607309"/>
            </a:xfrm>
            <a:prstGeom prst="rect">
              <a:avLst/>
            </a:prstGeom>
            <a:noFill/>
            <a:ln w="9525">
              <a:noFill/>
              <a:miter lim="800000"/>
              <a:headEnd/>
              <a:tailEnd/>
            </a:ln>
          </p:spPr>
        </p:pic>
      </p:grpSp>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13" name="Дата 3"/>
          <p:cNvSpPr>
            <a:spLocks noGrp="1"/>
          </p:cNvSpPr>
          <p:nvPr>
            <p:ph type="dt" sz="half" idx="10"/>
          </p:nvPr>
        </p:nvSpPr>
        <p:spPr/>
        <p:txBody>
          <a:bodyPr/>
          <a:lstStyle>
            <a:lvl1pPr>
              <a:defRPr/>
            </a:lvl1pPr>
          </a:lstStyle>
          <a:p>
            <a:pPr>
              <a:defRPr/>
            </a:pPr>
            <a:endParaRPr lang="ru-RU"/>
          </a:p>
        </p:txBody>
      </p:sp>
      <p:sp>
        <p:nvSpPr>
          <p:cNvPr id="14" name="Нижний колонтитул 4"/>
          <p:cNvSpPr>
            <a:spLocks noGrp="1"/>
          </p:cNvSpPr>
          <p:nvPr>
            <p:ph type="ftr" sz="quarter" idx="11"/>
          </p:nvPr>
        </p:nvSpPr>
        <p:spPr/>
        <p:txBody>
          <a:bodyPr/>
          <a:lstStyle>
            <a:lvl1pPr>
              <a:defRPr/>
            </a:lvl1pPr>
          </a:lstStyle>
          <a:p>
            <a:pPr>
              <a:defRPr/>
            </a:pPr>
            <a:endParaRPr lang="ru-RU"/>
          </a:p>
        </p:txBody>
      </p:sp>
      <p:sp>
        <p:nvSpPr>
          <p:cNvPr id="15" name="Номер слайда 5"/>
          <p:cNvSpPr>
            <a:spLocks noGrp="1"/>
          </p:cNvSpPr>
          <p:nvPr>
            <p:ph type="sldNum" sz="quarter" idx="12"/>
          </p:nvPr>
        </p:nvSpPr>
        <p:spPr/>
        <p:txBody>
          <a:bodyPr/>
          <a:lstStyle>
            <a:lvl1pPr>
              <a:defRPr/>
            </a:lvl1pPr>
          </a:lstStyle>
          <a:p>
            <a:pPr>
              <a:defRPr/>
            </a:pPr>
            <a:fld id="{1F61D61E-DB68-446D-9576-56A0C1F8D402}" type="slidenum">
              <a:rPr lang="ru-RU"/>
              <a:pPr>
                <a:defRPr/>
              </a:pPr>
              <a:t>‹#›</a:t>
            </a:fld>
            <a:endParaRPr lang="ru-RU"/>
          </a:p>
        </p:txBody>
      </p:sp>
    </p:spTree>
  </p:cSld>
  <p:clrMapOvr>
    <a:masterClrMapping/>
  </p:clrMapOvr>
  <p:transition>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grpSp>
        <p:nvGrpSpPr>
          <p:cNvPr id="4" name="Группа 6"/>
          <p:cNvGrpSpPr>
            <a:grpSpLocks/>
          </p:cNvGrpSpPr>
          <p:nvPr/>
        </p:nvGrpSpPr>
        <p:grpSpPr bwMode="auto">
          <a:xfrm>
            <a:off x="0" y="0"/>
            <a:ext cx="9144000" cy="7029450"/>
            <a:chOff x="0" y="0"/>
            <a:chExt cx="9144000" cy="7029400"/>
          </a:xfrm>
        </p:grpSpPr>
        <p:pic>
          <p:nvPicPr>
            <p:cNvPr id="5" name="Рисунок 4" descr="uzor_listiki_cvety_1920x1080.jpg"/>
            <p:cNvPicPr>
              <a:picLocks noChangeAspect="1"/>
            </p:cNvPicPr>
            <p:nvPr/>
          </p:nvPicPr>
          <p:blipFill>
            <a:blip r:embed="rId2" cstate="print"/>
            <a:srcRect b="1014"/>
            <a:stretch>
              <a:fillRect/>
            </a:stretch>
          </p:blipFill>
          <p:spPr>
            <a:xfrm>
              <a:off x="0" y="0"/>
              <a:ext cx="9144000" cy="7029400"/>
            </a:xfrm>
            <a:prstGeom prst="rect">
              <a:avLst/>
            </a:prstGeom>
            <a:scene3d>
              <a:camera prst="orthographicFront"/>
              <a:lightRig rig="threePt" dir="t"/>
            </a:scene3d>
            <a:sp3d>
              <a:bevelT/>
            </a:sp3d>
          </p:spPr>
        </p:pic>
        <p:pic>
          <p:nvPicPr>
            <p:cNvPr id="6" name="Рисунок 5" descr="01.jpg"/>
            <p:cNvPicPr>
              <a:picLocks noChangeAspect="1"/>
            </p:cNvPicPr>
            <p:nvPr/>
          </p:nvPicPr>
          <p:blipFill>
            <a:blip r:embed="rId3" cstate="print">
              <a:lum bright="-12000"/>
            </a:blip>
            <a:srcRect b="3801"/>
            <a:stretch>
              <a:fillRect/>
            </a:stretch>
          </p:blipFill>
          <p:spPr>
            <a:xfrm rot="10800000">
              <a:off x="251520" y="188640"/>
              <a:ext cx="8712968" cy="6480720"/>
            </a:xfrm>
            <a:prstGeom prst="roundRect">
              <a:avLst>
                <a:gd name="adj" fmla="val 2751"/>
              </a:avLst>
            </a:prstGeom>
            <a:scene3d>
              <a:camera prst="orthographicFront"/>
              <a:lightRig rig="threePt" dir="t"/>
            </a:scene3d>
            <a:sp3d>
              <a:bevelT w="114300" prst="artDeco"/>
            </a:sp3d>
          </p:spPr>
        </p:pic>
        <p:pic>
          <p:nvPicPr>
            <p:cNvPr id="7" name="Рисунок 9" descr="0_7dc2c_e9a01653_S.jpg"/>
            <p:cNvPicPr>
              <a:picLocks noChangeAspect="1"/>
            </p:cNvPicPr>
            <p:nvPr/>
          </p:nvPicPr>
          <p:blipFill>
            <a:blip r:embed="rId4" cstate="print"/>
            <a:srcRect/>
            <a:stretch>
              <a:fillRect/>
            </a:stretch>
          </p:blipFill>
          <p:spPr bwMode="auto">
            <a:xfrm>
              <a:off x="395536" y="332656"/>
              <a:ext cx="1057248" cy="725977"/>
            </a:xfrm>
            <a:prstGeom prst="rect">
              <a:avLst/>
            </a:prstGeom>
            <a:noFill/>
            <a:ln w="9525">
              <a:noFill/>
              <a:miter lim="800000"/>
              <a:headEnd/>
              <a:tailEnd/>
            </a:ln>
          </p:spPr>
        </p:pic>
      </p:grpSp>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8" name="Дата 3"/>
          <p:cNvSpPr>
            <a:spLocks noGrp="1"/>
          </p:cNvSpPr>
          <p:nvPr>
            <p:ph type="dt" sz="half" idx="10"/>
          </p:nvPr>
        </p:nvSpPr>
        <p:spPr/>
        <p:txBody>
          <a:bodyPr/>
          <a:lstStyle>
            <a:lvl1pPr>
              <a:defRPr/>
            </a:lvl1pPr>
          </a:lstStyle>
          <a:p>
            <a:pPr>
              <a:defRPr/>
            </a:pPr>
            <a:endParaRPr lang="ru-RU"/>
          </a:p>
        </p:txBody>
      </p:sp>
      <p:sp>
        <p:nvSpPr>
          <p:cNvPr id="9" name="Нижний колонтитул 4"/>
          <p:cNvSpPr>
            <a:spLocks noGrp="1"/>
          </p:cNvSpPr>
          <p:nvPr>
            <p:ph type="ftr" sz="quarter" idx="11"/>
          </p:nvPr>
        </p:nvSpPr>
        <p:spPr/>
        <p:txBody>
          <a:bodyPr/>
          <a:lstStyle>
            <a:lvl1pPr>
              <a:defRPr/>
            </a:lvl1pPr>
          </a:lstStyle>
          <a:p>
            <a:pPr>
              <a:defRPr/>
            </a:pPr>
            <a:endParaRPr lang="ru-RU"/>
          </a:p>
        </p:txBody>
      </p:sp>
      <p:sp>
        <p:nvSpPr>
          <p:cNvPr id="10" name="Номер слайда 5"/>
          <p:cNvSpPr>
            <a:spLocks noGrp="1"/>
          </p:cNvSpPr>
          <p:nvPr>
            <p:ph type="sldNum" sz="quarter" idx="12"/>
          </p:nvPr>
        </p:nvSpPr>
        <p:spPr/>
        <p:txBody>
          <a:bodyPr/>
          <a:lstStyle>
            <a:lvl1pPr>
              <a:defRPr/>
            </a:lvl1pPr>
          </a:lstStyle>
          <a:p>
            <a:pPr>
              <a:defRPr/>
            </a:pPr>
            <a:fld id="{1EACA920-6FC2-4511-B85F-A5C67B5F80FC}" type="slidenum">
              <a:rPr lang="ru-RU"/>
              <a:pPr>
                <a:defRPr/>
              </a:pPr>
              <a:t>‹#›</a:t>
            </a:fld>
            <a:endParaRPr lang="ru-RU"/>
          </a:p>
        </p:txBody>
      </p:sp>
    </p:spTree>
  </p:cSld>
  <p:clrMapOvr>
    <a:masterClrMapping/>
  </p:clrMapOvr>
  <p:transition>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grpSp>
        <p:nvGrpSpPr>
          <p:cNvPr id="4" name="Группа 6"/>
          <p:cNvGrpSpPr>
            <a:grpSpLocks/>
          </p:cNvGrpSpPr>
          <p:nvPr/>
        </p:nvGrpSpPr>
        <p:grpSpPr bwMode="auto">
          <a:xfrm>
            <a:off x="0" y="0"/>
            <a:ext cx="9144000" cy="7029450"/>
            <a:chOff x="0" y="0"/>
            <a:chExt cx="9144000" cy="7029400"/>
          </a:xfrm>
        </p:grpSpPr>
        <p:pic>
          <p:nvPicPr>
            <p:cNvPr id="5" name="Рисунок 4" descr="uzor_listiki_cvety_1920x1080.jpg"/>
            <p:cNvPicPr>
              <a:picLocks noChangeAspect="1"/>
            </p:cNvPicPr>
            <p:nvPr/>
          </p:nvPicPr>
          <p:blipFill>
            <a:blip r:embed="rId2" cstate="print"/>
            <a:srcRect b="1014"/>
            <a:stretch>
              <a:fillRect/>
            </a:stretch>
          </p:blipFill>
          <p:spPr>
            <a:xfrm>
              <a:off x="0" y="0"/>
              <a:ext cx="9144000" cy="7029400"/>
            </a:xfrm>
            <a:prstGeom prst="rect">
              <a:avLst/>
            </a:prstGeom>
            <a:scene3d>
              <a:camera prst="orthographicFront"/>
              <a:lightRig rig="threePt" dir="t"/>
            </a:scene3d>
            <a:sp3d>
              <a:bevelT/>
            </a:sp3d>
          </p:spPr>
        </p:pic>
        <p:pic>
          <p:nvPicPr>
            <p:cNvPr id="6" name="Рисунок 5" descr="01.jpg"/>
            <p:cNvPicPr>
              <a:picLocks noChangeAspect="1"/>
            </p:cNvPicPr>
            <p:nvPr/>
          </p:nvPicPr>
          <p:blipFill>
            <a:blip r:embed="rId3" cstate="print">
              <a:lum bright="-12000"/>
            </a:blip>
            <a:srcRect b="3801"/>
            <a:stretch>
              <a:fillRect/>
            </a:stretch>
          </p:blipFill>
          <p:spPr>
            <a:xfrm rot="10800000">
              <a:off x="251520" y="188640"/>
              <a:ext cx="8712968" cy="6480720"/>
            </a:xfrm>
            <a:prstGeom prst="roundRect">
              <a:avLst>
                <a:gd name="adj" fmla="val 2751"/>
              </a:avLst>
            </a:prstGeom>
            <a:scene3d>
              <a:camera prst="orthographicFront"/>
              <a:lightRig rig="threePt" dir="t"/>
            </a:scene3d>
            <a:sp3d>
              <a:bevelT w="114300" prst="artDeco"/>
            </a:sp3d>
          </p:spPr>
        </p:pic>
        <p:pic>
          <p:nvPicPr>
            <p:cNvPr id="7" name="Рисунок 9" descr="0_7dc2c_e9a01653_S.jpg"/>
            <p:cNvPicPr>
              <a:picLocks noChangeAspect="1"/>
            </p:cNvPicPr>
            <p:nvPr/>
          </p:nvPicPr>
          <p:blipFill>
            <a:blip r:embed="rId4" cstate="print"/>
            <a:srcRect/>
            <a:stretch>
              <a:fillRect/>
            </a:stretch>
          </p:blipFill>
          <p:spPr bwMode="auto">
            <a:xfrm>
              <a:off x="395536" y="332656"/>
              <a:ext cx="1057248" cy="725977"/>
            </a:xfrm>
            <a:prstGeom prst="rect">
              <a:avLst/>
            </a:prstGeom>
            <a:noFill/>
            <a:ln w="9525">
              <a:noFill/>
              <a:miter lim="800000"/>
              <a:headEnd/>
              <a:tailEnd/>
            </a:ln>
          </p:spPr>
        </p:pic>
      </p:grpSp>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8" name="Дата 3"/>
          <p:cNvSpPr>
            <a:spLocks noGrp="1"/>
          </p:cNvSpPr>
          <p:nvPr>
            <p:ph type="dt" sz="half" idx="10"/>
          </p:nvPr>
        </p:nvSpPr>
        <p:spPr/>
        <p:txBody>
          <a:bodyPr/>
          <a:lstStyle>
            <a:lvl1pPr>
              <a:defRPr/>
            </a:lvl1pPr>
          </a:lstStyle>
          <a:p>
            <a:pPr>
              <a:defRPr/>
            </a:pPr>
            <a:endParaRPr lang="ru-RU"/>
          </a:p>
        </p:txBody>
      </p:sp>
      <p:sp>
        <p:nvSpPr>
          <p:cNvPr id="9" name="Нижний колонтитул 4"/>
          <p:cNvSpPr>
            <a:spLocks noGrp="1"/>
          </p:cNvSpPr>
          <p:nvPr>
            <p:ph type="ftr" sz="quarter" idx="11"/>
          </p:nvPr>
        </p:nvSpPr>
        <p:spPr/>
        <p:txBody>
          <a:bodyPr/>
          <a:lstStyle>
            <a:lvl1pPr>
              <a:defRPr/>
            </a:lvl1pPr>
          </a:lstStyle>
          <a:p>
            <a:pPr>
              <a:defRPr/>
            </a:pPr>
            <a:endParaRPr lang="ru-RU"/>
          </a:p>
        </p:txBody>
      </p:sp>
      <p:sp>
        <p:nvSpPr>
          <p:cNvPr id="10" name="Номер слайда 5"/>
          <p:cNvSpPr>
            <a:spLocks noGrp="1"/>
          </p:cNvSpPr>
          <p:nvPr>
            <p:ph type="sldNum" sz="quarter" idx="12"/>
          </p:nvPr>
        </p:nvSpPr>
        <p:spPr/>
        <p:txBody>
          <a:bodyPr/>
          <a:lstStyle>
            <a:lvl1pPr>
              <a:defRPr/>
            </a:lvl1pPr>
          </a:lstStyle>
          <a:p>
            <a:pPr>
              <a:defRPr/>
            </a:pPr>
            <a:fld id="{9625C308-DD89-4DF8-9E0E-7F609EB06A43}" type="slidenum">
              <a:rPr lang="ru-RU"/>
              <a:pPr>
                <a:defRPr/>
              </a:pPr>
              <a:t>‹#›</a:t>
            </a:fld>
            <a:endParaRPr lang="ru-RU"/>
          </a:p>
        </p:txBody>
      </p:sp>
    </p:spTree>
  </p:cSld>
  <p:clrMapOvr>
    <a:masterClrMapping/>
  </p:clrMapOvr>
  <p:transition>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grpSp>
        <p:nvGrpSpPr>
          <p:cNvPr id="4" name="Группа 6"/>
          <p:cNvGrpSpPr>
            <a:grpSpLocks/>
          </p:cNvGrpSpPr>
          <p:nvPr/>
        </p:nvGrpSpPr>
        <p:grpSpPr bwMode="auto">
          <a:xfrm>
            <a:off x="0" y="0"/>
            <a:ext cx="9144000" cy="7029450"/>
            <a:chOff x="0" y="0"/>
            <a:chExt cx="9144000" cy="7029400"/>
          </a:xfrm>
        </p:grpSpPr>
        <p:pic>
          <p:nvPicPr>
            <p:cNvPr id="5" name="Рисунок 4" descr="uzor_listiki_cvety_1920x1080.jpg"/>
            <p:cNvPicPr>
              <a:picLocks noChangeAspect="1"/>
            </p:cNvPicPr>
            <p:nvPr/>
          </p:nvPicPr>
          <p:blipFill>
            <a:blip r:embed="rId2" cstate="print"/>
            <a:srcRect b="1014"/>
            <a:stretch>
              <a:fillRect/>
            </a:stretch>
          </p:blipFill>
          <p:spPr>
            <a:xfrm>
              <a:off x="0" y="0"/>
              <a:ext cx="9144000" cy="7029400"/>
            </a:xfrm>
            <a:prstGeom prst="rect">
              <a:avLst/>
            </a:prstGeom>
            <a:scene3d>
              <a:camera prst="orthographicFront"/>
              <a:lightRig rig="threePt" dir="t"/>
            </a:scene3d>
            <a:sp3d>
              <a:bevelT/>
            </a:sp3d>
          </p:spPr>
        </p:pic>
        <p:pic>
          <p:nvPicPr>
            <p:cNvPr id="6" name="Рисунок 5" descr="01.jpg"/>
            <p:cNvPicPr>
              <a:picLocks noChangeAspect="1"/>
            </p:cNvPicPr>
            <p:nvPr/>
          </p:nvPicPr>
          <p:blipFill>
            <a:blip r:embed="rId3" cstate="print">
              <a:lum bright="-12000"/>
            </a:blip>
            <a:srcRect b="3801"/>
            <a:stretch>
              <a:fillRect/>
            </a:stretch>
          </p:blipFill>
          <p:spPr>
            <a:xfrm rot="10800000">
              <a:off x="251520" y="188640"/>
              <a:ext cx="8712968" cy="6480720"/>
            </a:xfrm>
            <a:prstGeom prst="roundRect">
              <a:avLst>
                <a:gd name="adj" fmla="val 2751"/>
              </a:avLst>
            </a:prstGeom>
            <a:scene3d>
              <a:camera prst="orthographicFront"/>
              <a:lightRig rig="threePt" dir="t"/>
            </a:scene3d>
            <a:sp3d>
              <a:bevelT w="114300" prst="artDeco"/>
            </a:sp3d>
          </p:spPr>
        </p:pic>
        <p:pic>
          <p:nvPicPr>
            <p:cNvPr id="7" name="Рисунок 9" descr="0_7dc2c_e9a01653_S.jpg"/>
            <p:cNvPicPr>
              <a:picLocks noChangeAspect="1"/>
            </p:cNvPicPr>
            <p:nvPr/>
          </p:nvPicPr>
          <p:blipFill>
            <a:blip r:embed="rId4" cstate="print"/>
            <a:srcRect/>
            <a:stretch>
              <a:fillRect/>
            </a:stretch>
          </p:blipFill>
          <p:spPr bwMode="auto">
            <a:xfrm>
              <a:off x="395536" y="332656"/>
              <a:ext cx="1057248" cy="725977"/>
            </a:xfrm>
            <a:prstGeom prst="rect">
              <a:avLst/>
            </a:prstGeom>
            <a:noFill/>
            <a:ln w="9525">
              <a:noFill/>
              <a:miter lim="800000"/>
              <a:headEnd/>
              <a:tailEnd/>
            </a:ln>
          </p:spPr>
        </p:pic>
      </p:grpSp>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8" name="Дата 3"/>
          <p:cNvSpPr>
            <a:spLocks noGrp="1"/>
          </p:cNvSpPr>
          <p:nvPr>
            <p:ph type="dt" sz="half" idx="10"/>
          </p:nvPr>
        </p:nvSpPr>
        <p:spPr/>
        <p:txBody>
          <a:bodyPr/>
          <a:lstStyle>
            <a:lvl1pPr>
              <a:defRPr/>
            </a:lvl1pPr>
          </a:lstStyle>
          <a:p>
            <a:pPr>
              <a:defRPr/>
            </a:pPr>
            <a:endParaRPr lang="ru-RU"/>
          </a:p>
        </p:txBody>
      </p:sp>
      <p:sp>
        <p:nvSpPr>
          <p:cNvPr id="9" name="Нижний колонтитул 4"/>
          <p:cNvSpPr>
            <a:spLocks noGrp="1"/>
          </p:cNvSpPr>
          <p:nvPr>
            <p:ph type="ftr" sz="quarter" idx="11"/>
          </p:nvPr>
        </p:nvSpPr>
        <p:spPr/>
        <p:txBody>
          <a:bodyPr/>
          <a:lstStyle>
            <a:lvl1pPr>
              <a:defRPr/>
            </a:lvl1pPr>
          </a:lstStyle>
          <a:p>
            <a:pPr>
              <a:defRPr/>
            </a:pPr>
            <a:endParaRPr lang="ru-RU"/>
          </a:p>
        </p:txBody>
      </p:sp>
      <p:sp>
        <p:nvSpPr>
          <p:cNvPr id="10" name="Номер слайда 5"/>
          <p:cNvSpPr>
            <a:spLocks noGrp="1"/>
          </p:cNvSpPr>
          <p:nvPr>
            <p:ph type="sldNum" sz="quarter" idx="12"/>
          </p:nvPr>
        </p:nvSpPr>
        <p:spPr/>
        <p:txBody>
          <a:bodyPr/>
          <a:lstStyle>
            <a:lvl1pPr>
              <a:defRPr/>
            </a:lvl1pPr>
          </a:lstStyle>
          <a:p>
            <a:pPr>
              <a:defRPr/>
            </a:pPr>
            <a:fld id="{0426B39F-C19C-4601-B322-9EBC79C43B94}" type="slidenum">
              <a:rPr lang="ru-RU"/>
              <a:pPr>
                <a:defRPr/>
              </a:pPr>
              <a:t>‹#›</a:t>
            </a:fld>
            <a:endParaRPr lang="ru-RU"/>
          </a:p>
        </p:txBody>
      </p:sp>
    </p:spTree>
  </p:cSld>
  <p:clrMapOvr>
    <a:masterClrMapping/>
  </p:clrMapOvr>
  <p:transition>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grpSp>
        <p:nvGrpSpPr>
          <p:cNvPr id="4" name="Группа 6"/>
          <p:cNvGrpSpPr>
            <a:grpSpLocks/>
          </p:cNvGrpSpPr>
          <p:nvPr/>
        </p:nvGrpSpPr>
        <p:grpSpPr bwMode="auto">
          <a:xfrm>
            <a:off x="0" y="0"/>
            <a:ext cx="9144000" cy="7029450"/>
            <a:chOff x="0" y="0"/>
            <a:chExt cx="9144000" cy="7029400"/>
          </a:xfrm>
        </p:grpSpPr>
        <p:pic>
          <p:nvPicPr>
            <p:cNvPr id="5" name="Рисунок 4" descr="uzor_listiki_cvety_1920x1080.jpg"/>
            <p:cNvPicPr>
              <a:picLocks noChangeAspect="1"/>
            </p:cNvPicPr>
            <p:nvPr/>
          </p:nvPicPr>
          <p:blipFill>
            <a:blip r:embed="rId2" cstate="print"/>
            <a:srcRect b="1014"/>
            <a:stretch>
              <a:fillRect/>
            </a:stretch>
          </p:blipFill>
          <p:spPr>
            <a:xfrm>
              <a:off x="0" y="0"/>
              <a:ext cx="9144000" cy="7029400"/>
            </a:xfrm>
            <a:prstGeom prst="rect">
              <a:avLst/>
            </a:prstGeom>
            <a:scene3d>
              <a:camera prst="orthographicFront"/>
              <a:lightRig rig="threePt" dir="t"/>
            </a:scene3d>
            <a:sp3d>
              <a:bevelT/>
            </a:sp3d>
          </p:spPr>
        </p:pic>
        <p:pic>
          <p:nvPicPr>
            <p:cNvPr id="6" name="Рисунок 5" descr="01.jpg"/>
            <p:cNvPicPr>
              <a:picLocks noChangeAspect="1"/>
            </p:cNvPicPr>
            <p:nvPr/>
          </p:nvPicPr>
          <p:blipFill>
            <a:blip r:embed="rId3" cstate="print">
              <a:lum bright="-12000"/>
            </a:blip>
            <a:srcRect b="3801"/>
            <a:stretch>
              <a:fillRect/>
            </a:stretch>
          </p:blipFill>
          <p:spPr>
            <a:xfrm rot="10800000">
              <a:off x="251520" y="188640"/>
              <a:ext cx="8712968" cy="6480720"/>
            </a:xfrm>
            <a:prstGeom prst="roundRect">
              <a:avLst>
                <a:gd name="adj" fmla="val 2751"/>
              </a:avLst>
            </a:prstGeom>
            <a:scene3d>
              <a:camera prst="orthographicFront"/>
              <a:lightRig rig="threePt" dir="t"/>
            </a:scene3d>
            <a:sp3d>
              <a:bevelT w="114300" prst="artDeco"/>
            </a:sp3d>
          </p:spPr>
        </p:pic>
        <p:pic>
          <p:nvPicPr>
            <p:cNvPr id="7" name="Рисунок 9" descr="0_7dc2c_e9a01653_S.jpg"/>
            <p:cNvPicPr>
              <a:picLocks noChangeAspect="1"/>
            </p:cNvPicPr>
            <p:nvPr/>
          </p:nvPicPr>
          <p:blipFill>
            <a:blip r:embed="rId4" cstate="print"/>
            <a:srcRect/>
            <a:stretch>
              <a:fillRect/>
            </a:stretch>
          </p:blipFill>
          <p:spPr bwMode="auto">
            <a:xfrm>
              <a:off x="395536" y="332656"/>
              <a:ext cx="1057248" cy="725977"/>
            </a:xfrm>
            <a:prstGeom prst="rect">
              <a:avLst/>
            </a:prstGeom>
            <a:noFill/>
            <a:ln w="9525">
              <a:noFill/>
              <a:miter lim="800000"/>
              <a:headEnd/>
              <a:tailEnd/>
            </a:ln>
          </p:spPr>
        </p:pic>
      </p:grpSp>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8" name="Дата 3"/>
          <p:cNvSpPr>
            <a:spLocks noGrp="1"/>
          </p:cNvSpPr>
          <p:nvPr>
            <p:ph type="dt" sz="half" idx="10"/>
          </p:nvPr>
        </p:nvSpPr>
        <p:spPr/>
        <p:txBody>
          <a:bodyPr/>
          <a:lstStyle>
            <a:lvl1pPr>
              <a:defRPr/>
            </a:lvl1pPr>
          </a:lstStyle>
          <a:p>
            <a:pPr>
              <a:defRPr/>
            </a:pPr>
            <a:endParaRPr lang="ru-RU"/>
          </a:p>
        </p:txBody>
      </p:sp>
      <p:sp>
        <p:nvSpPr>
          <p:cNvPr id="9" name="Нижний колонтитул 4"/>
          <p:cNvSpPr>
            <a:spLocks noGrp="1"/>
          </p:cNvSpPr>
          <p:nvPr>
            <p:ph type="ftr" sz="quarter" idx="11"/>
          </p:nvPr>
        </p:nvSpPr>
        <p:spPr/>
        <p:txBody>
          <a:bodyPr/>
          <a:lstStyle>
            <a:lvl1pPr>
              <a:defRPr/>
            </a:lvl1pPr>
          </a:lstStyle>
          <a:p>
            <a:pPr>
              <a:defRPr/>
            </a:pPr>
            <a:endParaRPr lang="ru-RU"/>
          </a:p>
        </p:txBody>
      </p:sp>
      <p:sp>
        <p:nvSpPr>
          <p:cNvPr id="10" name="Номер слайда 5"/>
          <p:cNvSpPr>
            <a:spLocks noGrp="1"/>
          </p:cNvSpPr>
          <p:nvPr>
            <p:ph type="sldNum" sz="quarter" idx="12"/>
          </p:nvPr>
        </p:nvSpPr>
        <p:spPr/>
        <p:txBody>
          <a:bodyPr/>
          <a:lstStyle>
            <a:lvl1pPr>
              <a:defRPr/>
            </a:lvl1pPr>
          </a:lstStyle>
          <a:p>
            <a:pPr>
              <a:defRPr/>
            </a:pPr>
            <a:fld id="{C20E2C9D-1F19-4B95-B872-BB099EF2C2D2}" type="slidenum">
              <a:rPr lang="ru-RU"/>
              <a:pPr>
                <a:defRPr/>
              </a:pPr>
              <a:t>‹#›</a:t>
            </a:fld>
            <a:endParaRPr lang="ru-RU"/>
          </a:p>
        </p:txBody>
      </p:sp>
    </p:spTree>
  </p:cSld>
  <p:clrMapOvr>
    <a:masterClrMapping/>
  </p:clrMapOvr>
  <p:transition>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grpSp>
        <p:nvGrpSpPr>
          <p:cNvPr id="5" name="Группа 6"/>
          <p:cNvGrpSpPr>
            <a:grpSpLocks/>
          </p:cNvGrpSpPr>
          <p:nvPr/>
        </p:nvGrpSpPr>
        <p:grpSpPr bwMode="auto">
          <a:xfrm>
            <a:off x="0" y="0"/>
            <a:ext cx="9144000" cy="7029450"/>
            <a:chOff x="0" y="0"/>
            <a:chExt cx="9144000" cy="7029400"/>
          </a:xfrm>
        </p:grpSpPr>
        <p:pic>
          <p:nvPicPr>
            <p:cNvPr id="6" name="Рисунок 5" descr="uzor_listiki_cvety_1920x1080.jpg"/>
            <p:cNvPicPr>
              <a:picLocks noChangeAspect="1"/>
            </p:cNvPicPr>
            <p:nvPr/>
          </p:nvPicPr>
          <p:blipFill>
            <a:blip r:embed="rId2" cstate="print"/>
            <a:srcRect b="1014"/>
            <a:stretch>
              <a:fillRect/>
            </a:stretch>
          </p:blipFill>
          <p:spPr>
            <a:xfrm>
              <a:off x="0" y="0"/>
              <a:ext cx="9144000" cy="7029400"/>
            </a:xfrm>
            <a:prstGeom prst="rect">
              <a:avLst/>
            </a:prstGeom>
            <a:scene3d>
              <a:camera prst="orthographicFront"/>
              <a:lightRig rig="threePt" dir="t"/>
            </a:scene3d>
            <a:sp3d>
              <a:bevelT/>
            </a:sp3d>
          </p:spPr>
        </p:pic>
        <p:pic>
          <p:nvPicPr>
            <p:cNvPr id="7" name="Рисунок 6" descr="01.jpg"/>
            <p:cNvPicPr>
              <a:picLocks noChangeAspect="1"/>
            </p:cNvPicPr>
            <p:nvPr/>
          </p:nvPicPr>
          <p:blipFill>
            <a:blip r:embed="rId3" cstate="print">
              <a:lum bright="-12000"/>
            </a:blip>
            <a:srcRect b="3801"/>
            <a:stretch>
              <a:fillRect/>
            </a:stretch>
          </p:blipFill>
          <p:spPr>
            <a:xfrm rot="10800000">
              <a:off x="251520" y="188640"/>
              <a:ext cx="8712968" cy="6480720"/>
            </a:xfrm>
            <a:prstGeom prst="roundRect">
              <a:avLst>
                <a:gd name="adj" fmla="val 2751"/>
              </a:avLst>
            </a:prstGeom>
            <a:scene3d>
              <a:camera prst="orthographicFront"/>
              <a:lightRig rig="threePt" dir="t"/>
            </a:scene3d>
            <a:sp3d>
              <a:bevelT w="114300" prst="artDeco"/>
            </a:sp3d>
          </p:spPr>
        </p:pic>
        <p:pic>
          <p:nvPicPr>
            <p:cNvPr id="8" name="Рисунок 9" descr="0_7dc2c_e9a01653_S.jpg"/>
            <p:cNvPicPr>
              <a:picLocks noChangeAspect="1"/>
            </p:cNvPicPr>
            <p:nvPr/>
          </p:nvPicPr>
          <p:blipFill>
            <a:blip r:embed="rId4" cstate="print"/>
            <a:srcRect/>
            <a:stretch>
              <a:fillRect/>
            </a:stretch>
          </p:blipFill>
          <p:spPr bwMode="auto">
            <a:xfrm>
              <a:off x="395536" y="332656"/>
              <a:ext cx="1057248" cy="725977"/>
            </a:xfrm>
            <a:prstGeom prst="rect">
              <a:avLst/>
            </a:prstGeom>
            <a:noFill/>
            <a:ln w="9525">
              <a:noFill/>
              <a:miter lim="800000"/>
              <a:headEnd/>
              <a:tailEnd/>
            </a:ln>
          </p:spPr>
        </p:pic>
      </p:grpSp>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9" name="Дата 4"/>
          <p:cNvSpPr>
            <a:spLocks noGrp="1"/>
          </p:cNvSpPr>
          <p:nvPr>
            <p:ph type="dt" sz="half" idx="10"/>
          </p:nvPr>
        </p:nvSpPr>
        <p:spPr/>
        <p:txBody>
          <a:bodyPr/>
          <a:lstStyle>
            <a:lvl1pPr>
              <a:defRPr/>
            </a:lvl1pPr>
          </a:lstStyle>
          <a:p>
            <a:pPr>
              <a:defRPr/>
            </a:pPr>
            <a:endParaRPr lang="ru-RU"/>
          </a:p>
        </p:txBody>
      </p:sp>
      <p:sp>
        <p:nvSpPr>
          <p:cNvPr id="10" name="Нижний колонтитул 5"/>
          <p:cNvSpPr>
            <a:spLocks noGrp="1"/>
          </p:cNvSpPr>
          <p:nvPr>
            <p:ph type="ftr" sz="quarter" idx="11"/>
          </p:nvPr>
        </p:nvSpPr>
        <p:spPr/>
        <p:txBody>
          <a:bodyPr/>
          <a:lstStyle>
            <a:lvl1pPr>
              <a:defRPr/>
            </a:lvl1pPr>
          </a:lstStyle>
          <a:p>
            <a:pPr>
              <a:defRPr/>
            </a:pPr>
            <a:endParaRPr lang="ru-RU"/>
          </a:p>
        </p:txBody>
      </p:sp>
      <p:sp>
        <p:nvSpPr>
          <p:cNvPr id="11" name="Номер слайда 6"/>
          <p:cNvSpPr>
            <a:spLocks noGrp="1"/>
          </p:cNvSpPr>
          <p:nvPr>
            <p:ph type="sldNum" sz="quarter" idx="12"/>
          </p:nvPr>
        </p:nvSpPr>
        <p:spPr/>
        <p:txBody>
          <a:bodyPr/>
          <a:lstStyle>
            <a:lvl1pPr>
              <a:defRPr/>
            </a:lvl1pPr>
          </a:lstStyle>
          <a:p>
            <a:pPr>
              <a:defRPr/>
            </a:pPr>
            <a:fld id="{8076F143-F527-47D8-9079-15CD0A268CA8}" type="slidenum">
              <a:rPr lang="ru-RU"/>
              <a:pPr>
                <a:defRPr/>
              </a:pPr>
              <a:t>‹#›</a:t>
            </a:fld>
            <a:endParaRPr lang="ru-RU"/>
          </a:p>
        </p:txBody>
      </p:sp>
    </p:spTree>
  </p:cSld>
  <p:clrMapOvr>
    <a:masterClrMapping/>
  </p:clrMapOvr>
  <p:transition>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grpSp>
        <p:nvGrpSpPr>
          <p:cNvPr id="7" name="Группа 6"/>
          <p:cNvGrpSpPr>
            <a:grpSpLocks/>
          </p:cNvGrpSpPr>
          <p:nvPr/>
        </p:nvGrpSpPr>
        <p:grpSpPr bwMode="auto">
          <a:xfrm>
            <a:off x="0" y="0"/>
            <a:ext cx="9144000" cy="7029450"/>
            <a:chOff x="0" y="0"/>
            <a:chExt cx="9144000" cy="7029400"/>
          </a:xfrm>
        </p:grpSpPr>
        <p:pic>
          <p:nvPicPr>
            <p:cNvPr id="8" name="Рисунок 7" descr="uzor_listiki_cvety_1920x1080.jpg"/>
            <p:cNvPicPr>
              <a:picLocks noChangeAspect="1"/>
            </p:cNvPicPr>
            <p:nvPr/>
          </p:nvPicPr>
          <p:blipFill>
            <a:blip r:embed="rId2" cstate="print"/>
            <a:srcRect b="1014"/>
            <a:stretch>
              <a:fillRect/>
            </a:stretch>
          </p:blipFill>
          <p:spPr>
            <a:xfrm>
              <a:off x="0" y="0"/>
              <a:ext cx="9144000" cy="7029400"/>
            </a:xfrm>
            <a:prstGeom prst="rect">
              <a:avLst/>
            </a:prstGeom>
            <a:scene3d>
              <a:camera prst="orthographicFront"/>
              <a:lightRig rig="threePt" dir="t"/>
            </a:scene3d>
            <a:sp3d>
              <a:bevelT/>
            </a:sp3d>
          </p:spPr>
        </p:pic>
        <p:pic>
          <p:nvPicPr>
            <p:cNvPr id="9" name="Рисунок 8" descr="01.jpg"/>
            <p:cNvPicPr>
              <a:picLocks noChangeAspect="1"/>
            </p:cNvPicPr>
            <p:nvPr/>
          </p:nvPicPr>
          <p:blipFill>
            <a:blip r:embed="rId3" cstate="print">
              <a:lum bright="-12000"/>
            </a:blip>
            <a:srcRect b="3801"/>
            <a:stretch>
              <a:fillRect/>
            </a:stretch>
          </p:blipFill>
          <p:spPr>
            <a:xfrm rot="10800000">
              <a:off x="251520" y="188640"/>
              <a:ext cx="8712968" cy="6480720"/>
            </a:xfrm>
            <a:prstGeom prst="roundRect">
              <a:avLst>
                <a:gd name="adj" fmla="val 2751"/>
              </a:avLst>
            </a:prstGeom>
            <a:scene3d>
              <a:camera prst="orthographicFront"/>
              <a:lightRig rig="threePt" dir="t"/>
            </a:scene3d>
            <a:sp3d>
              <a:bevelT w="114300" prst="artDeco"/>
            </a:sp3d>
          </p:spPr>
        </p:pic>
        <p:pic>
          <p:nvPicPr>
            <p:cNvPr id="10" name="Рисунок 9" descr="0_7dc2c_e9a01653_S.jpg"/>
            <p:cNvPicPr>
              <a:picLocks noChangeAspect="1"/>
            </p:cNvPicPr>
            <p:nvPr/>
          </p:nvPicPr>
          <p:blipFill>
            <a:blip r:embed="rId4" cstate="print"/>
            <a:srcRect/>
            <a:stretch>
              <a:fillRect/>
            </a:stretch>
          </p:blipFill>
          <p:spPr bwMode="auto">
            <a:xfrm>
              <a:off x="395536" y="332656"/>
              <a:ext cx="1057248" cy="725977"/>
            </a:xfrm>
            <a:prstGeom prst="rect">
              <a:avLst/>
            </a:prstGeom>
            <a:noFill/>
            <a:ln w="9525">
              <a:noFill/>
              <a:miter lim="800000"/>
              <a:headEnd/>
              <a:tailEnd/>
            </a:ln>
          </p:spPr>
        </p:pic>
      </p:grpSp>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1" name="Дата 6"/>
          <p:cNvSpPr>
            <a:spLocks noGrp="1"/>
          </p:cNvSpPr>
          <p:nvPr>
            <p:ph type="dt" sz="half" idx="10"/>
          </p:nvPr>
        </p:nvSpPr>
        <p:spPr/>
        <p:txBody>
          <a:bodyPr/>
          <a:lstStyle>
            <a:lvl1pPr>
              <a:defRPr/>
            </a:lvl1pPr>
          </a:lstStyle>
          <a:p>
            <a:pPr>
              <a:defRPr/>
            </a:pPr>
            <a:endParaRPr lang="ru-RU"/>
          </a:p>
        </p:txBody>
      </p:sp>
      <p:sp>
        <p:nvSpPr>
          <p:cNvPr id="12" name="Нижний колонтитул 7"/>
          <p:cNvSpPr>
            <a:spLocks noGrp="1"/>
          </p:cNvSpPr>
          <p:nvPr>
            <p:ph type="ftr" sz="quarter" idx="11"/>
          </p:nvPr>
        </p:nvSpPr>
        <p:spPr/>
        <p:txBody>
          <a:bodyPr/>
          <a:lstStyle>
            <a:lvl1pPr>
              <a:defRPr/>
            </a:lvl1pPr>
          </a:lstStyle>
          <a:p>
            <a:pPr>
              <a:defRPr/>
            </a:pPr>
            <a:endParaRPr lang="ru-RU"/>
          </a:p>
        </p:txBody>
      </p:sp>
      <p:sp>
        <p:nvSpPr>
          <p:cNvPr id="13" name="Номер слайда 8"/>
          <p:cNvSpPr>
            <a:spLocks noGrp="1"/>
          </p:cNvSpPr>
          <p:nvPr>
            <p:ph type="sldNum" sz="quarter" idx="12"/>
          </p:nvPr>
        </p:nvSpPr>
        <p:spPr/>
        <p:txBody>
          <a:bodyPr/>
          <a:lstStyle>
            <a:lvl1pPr>
              <a:defRPr/>
            </a:lvl1pPr>
          </a:lstStyle>
          <a:p>
            <a:pPr>
              <a:defRPr/>
            </a:pPr>
            <a:fld id="{DE566B54-B591-4A6F-94E5-8FC74F05EF0C}" type="slidenum">
              <a:rPr lang="ru-RU"/>
              <a:pPr>
                <a:defRPr/>
              </a:pPr>
              <a:t>‹#›</a:t>
            </a:fld>
            <a:endParaRPr lang="ru-RU"/>
          </a:p>
        </p:txBody>
      </p:sp>
    </p:spTree>
  </p:cSld>
  <p:clrMapOvr>
    <a:masterClrMapping/>
  </p:clrMapOvr>
  <p:transition>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grpSp>
        <p:nvGrpSpPr>
          <p:cNvPr id="3" name="Группа 6"/>
          <p:cNvGrpSpPr>
            <a:grpSpLocks/>
          </p:cNvGrpSpPr>
          <p:nvPr/>
        </p:nvGrpSpPr>
        <p:grpSpPr bwMode="auto">
          <a:xfrm>
            <a:off x="0" y="0"/>
            <a:ext cx="9144000" cy="7029450"/>
            <a:chOff x="0" y="0"/>
            <a:chExt cx="9144000" cy="7029400"/>
          </a:xfrm>
        </p:grpSpPr>
        <p:pic>
          <p:nvPicPr>
            <p:cNvPr id="4" name="Рисунок 3" descr="uzor_listiki_cvety_1920x1080.jpg"/>
            <p:cNvPicPr>
              <a:picLocks noChangeAspect="1"/>
            </p:cNvPicPr>
            <p:nvPr/>
          </p:nvPicPr>
          <p:blipFill>
            <a:blip r:embed="rId2" cstate="print"/>
            <a:srcRect b="1014"/>
            <a:stretch>
              <a:fillRect/>
            </a:stretch>
          </p:blipFill>
          <p:spPr>
            <a:xfrm>
              <a:off x="0" y="0"/>
              <a:ext cx="9144000" cy="7029400"/>
            </a:xfrm>
            <a:prstGeom prst="rect">
              <a:avLst/>
            </a:prstGeom>
            <a:scene3d>
              <a:camera prst="orthographicFront"/>
              <a:lightRig rig="threePt" dir="t"/>
            </a:scene3d>
            <a:sp3d>
              <a:bevelT/>
            </a:sp3d>
          </p:spPr>
        </p:pic>
        <p:pic>
          <p:nvPicPr>
            <p:cNvPr id="5" name="Рисунок 4" descr="01.jpg"/>
            <p:cNvPicPr>
              <a:picLocks noChangeAspect="1"/>
            </p:cNvPicPr>
            <p:nvPr/>
          </p:nvPicPr>
          <p:blipFill>
            <a:blip r:embed="rId3" cstate="print">
              <a:lum bright="-12000"/>
            </a:blip>
            <a:srcRect b="3801"/>
            <a:stretch>
              <a:fillRect/>
            </a:stretch>
          </p:blipFill>
          <p:spPr>
            <a:xfrm rot="10800000">
              <a:off x="251520" y="188640"/>
              <a:ext cx="8712968" cy="6480720"/>
            </a:xfrm>
            <a:prstGeom prst="roundRect">
              <a:avLst>
                <a:gd name="adj" fmla="val 2751"/>
              </a:avLst>
            </a:prstGeom>
            <a:scene3d>
              <a:camera prst="orthographicFront"/>
              <a:lightRig rig="threePt" dir="t"/>
            </a:scene3d>
            <a:sp3d>
              <a:bevelT w="114300" prst="artDeco"/>
            </a:sp3d>
          </p:spPr>
        </p:pic>
        <p:pic>
          <p:nvPicPr>
            <p:cNvPr id="6" name="Рисунок 9" descr="0_7dc2c_e9a01653_S.jpg"/>
            <p:cNvPicPr>
              <a:picLocks noChangeAspect="1"/>
            </p:cNvPicPr>
            <p:nvPr/>
          </p:nvPicPr>
          <p:blipFill>
            <a:blip r:embed="rId4" cstate="print"/>
            <a:srcRect/>
            <a:stretch>
              <a:fillRect/>
            </a:stretch>
          </p:blipFill>
          <p:spPr bwMode="auto">
            <a:xfrm>
              <a:off x="395536" y="332656"/>
              <a:ext cx="1057248" cy="725977"/>
            </a:xfrm>
            <a:prstGeom prst="rect">
              <a:avLst/>
            </a:prstGeom>
            <a:noFill/>
            <a:ln w="9525">
              <a:noFill/>
              <a:miter lim="800000"/>
              <a:headEnd/>
              <a:tailEnd/>
            </a:ln>
          </p:spPr>
        </p:pic>
      </p:grpSp>
      <p:sp>
        <p:nvSpPr>
          <p:cNvPr id="2" name="Заголовок 1"/>
          <p:cNvSpPr>
            <a:spLocks noGrp="1"/>
          </p:cNvSpPr>
          <p:nvPr>
            <p:ph type="title"/>
          </p:nvPr>
        </p:nvSpPr>
        <p:spPr/>
        <p:txBody>
          <a:bodyPr/>
          <a:lstStyle/>
          <a:p>
            <a:r>
              <a:rPr lang="ru-RU"/>
              <a:t>Образец заголовка</a:t>
            </a:r>
          </a:p>
        </p:txBody>
      </p:sp>
      <p:sp>
        <p:nvSpPr>
          <p:cNvPr id="7" name="Дата 2"/>
          <p:cNvSpPr>
            <a:spLocks noGrp="1"/>
          </p:cNvSpPr>
          <p:nvPr>
            <p:ph type="dt" sz="half" idx="10"/>
          </p:nvPr>
        </p:nvSpPr>
        <p:spPr/>
        <p:txBody>
          <a:bodyPr/>
          <a:lstStyle>
            <a:lvl1pPr>
              <a:defRPr/>
            </a:lvl1pPr>
          </a:lstStyle>
          <a:p>
            <a:pPr>
              <a:defRPr/>
            </a:pPr>
            <a:endParaRPr lang="ru-RU"/>
          </a:p>
        </p:txBody>
      </p:sp>
      <p:sp>
        <p:nvSpPr>
          <p:cNvPr id="8" name="Нижний колонтитул 3"/>
          <p:cNvSpPr>
            <a:spLocks noGrp="1"/>
          </p:cNvSpPr>
          <p:nvPr>
            <p:ph type="ftr" sz="quarter" idx="11"/>
          </p:nvPr>
        </p:nvSpPr>
        <p:spPr/>
        <p:txBody>
          <a:bodyPr/>
          <a:lstStyle>
            <a:lvl1pPr>
              <a:defRPr/>
            </a:lvl1pPr>
          </a:lstStyle>
          <a:p>
            <a:pPr>
              <a:defRPr/>
            </a:pPr>
            <a:endParaRPr lang="ru-RU"/>
          </a:p>
        </p:txBody>
      </p:sp>
      <p:sp>
        <p:nvSpPr>
          <p:cNvPr id="9" name="Номер слайда 4"/>
          <p:cNvSpPr>
            <a:spLocks noGrp="1"/>
          </p:cNvSpPr>
          <p:nvPr>
            <p:ph type="sldNum" sz="quarter" idx="12"/>
          </p:nvPr>
        </p:nvSpPr>
        <p:spPr/>
        <p:txBody>
          <a:bodyPr/>
          <a:lstStyle>
            <a:lvl1pPr>
              <a:defRPr/>
            </a:lvl1pPr>
          </a:lstStyle>
          <a:p>
            <a:pPr>
              <a:defRPr/>
            </a:pPr>
            <a:fld id="{2F29082F-3D0C-44D0-8855-7AF08591C86D}" type="slidenum">
              <a:rPr lang="ru-RU"/>
              <a:pPr>
                <a:defRPr/>
              </a:pPr>
              <a:t>‹#›</a:t>
            </a:fld>
            <a:endParaRPr lang="ru-RU"/>
          </a:p>
        </p:txBody>
      </p:sp>
    </p:spTree>
  </p:cSld>
  <p:clrMapOvr>
    <a:masterClrMapping/>
  </p:clrMapOvr>
  <p:transition>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grpSp>
        <p:nvGrpSpPr>
          <p:cNvPr id="2" name="Группа 6"/>
          <p:cNvGrpSpPr>
            <a:grpSpLocks/>
          </p:cNvGrpSpPr>
          <p:nvPr/>
        </p:nvGrpSpPr>
        <p:grpSpPr bwMode="auto">
          <a:xfrm>
            <a:off x="0" y="0"/>
            <a:ext cx="9144000" cy="7029450"/>
            <a:chOff x="0" y="0"/>
            <a:chExt cx="9144000" cy="7029400"/>
          </a:xfrm>
        </p:grpSpPr>
        <p:pic>
          <p:nvPicPr>
            <p:cNvPr id="3" name="Рисунок 2" descr="uzor_listiki_cvety_1920x1080.jpg"/>
            <p:cNvPicPr>
              <a:picLocks noChangeAspect="1"/>
            </p:cNvPicPr>
            <p:nvPr/>
          </p:nvPicPr>
          <p:blipFill>
            <a:blip r:embed="rId2" cstate="print"/>
            <a:srcRect b="1014"/>
            <a:stretch>
              <a:fillRect/>
            </a:stretch>
          </p:blipFill>
          <p:spPr>
            <a:xfrm>
              <a:off x="0" y="0"/>
              <a:ext cx="9144000" cy="7029400"/>
            </a:xfrm>
            <a:prstGeom prst="rect">
              <a:avLst/>
            </a:prstGeom>
            <a:scene3d>
              <a:camera prst="orthographicFront"/>
              <a:lightRig rig="threePt" dir="t"/>
            </a:scene3d>
            <a:sp3d>
              <a:bevelT/>
            </a:sp3d>
          </p:spPr>
        </p:pic>
        <p:pic>
          <p:nvPicPr>
            <p:cNvPr id="4" name="Рисунок 3" descr="01.jpg"/>
            <p:cNvPicPr>
              <a:picLocks noChangeAspect="1"/>
            </p:cNvPicPr>
            <p:nvPr/>
          </p:nvPicPr>
          <p:blipFill>
            <a:blip r:embed="rId3" cstate="print">
              <a:lum bright="-12000"/>
            </a:blip>
            <a:srcRect b="3801"/>
            <a:stretch>
              <a:fillRect/>
            </a:stretch>
          </p:blipFill>
          <p:spPr>
            <a:xfrm rot="10800000">
              <a:off x="251520" y="188640"/>
              <a:ext cx="8712968" cy="6480720"/>
            </a:xfrm>
            <a:prstGeom prst="roundRect">
              <a:avLst>
                <a:gd name="adj" fmla="val 2751"/>
              </a:avLst>
            </a:prstGeom>
            <a:scene3d>
              <a:camera prst="orthographicFront"/>
              <a:lightRig rig="threePt" dir="t"/>
            </a:scene3d>
            <a:sp3d>
              <a:bevelT w="114300" prst="artDeco"/>
            </a:sp3d>
          </p:spPr>
        </p:pic>
        <p:pic>
          <p:nvPicPr>
            <p:cNvPr id="5" name="Рисунок 9" descr="0_7dc2c_e9a01653_S.jpg"/>
            <p:cNvPicPr>
              <a:picLocks noChangeAspect="1"/>
            </p:cNvPicPr>
            <p:nvPr/>
          </p:nvPicPr>
          <p:blipFill>
            <a:blip r:embed="rId4" cstate="print"/>
            <a:srcRect/>
            <a:stretch>
              <a:fillRect/>
            </a:stretch>
          </p:blipFill>
          <p:spPr bwMode="auto">
            <a:xfrm>
              <a:off x="395536" y="332656"/>
              <a:ext cx="1057248" cy="725977"/>
            </a:xfrm>
            <a:prstGeom prst="rect">
              <a:avLst/>
            </a:prstGeom>
            <a:noFill/>
            <a:ln w="9525">
              <a:noFill/>
              <a:miter lim="800000"/>
              <a:headEnd/>
              <a:tailEnd/>
            </a:ln>
          </p:spPr>
        </p:pic>
      </p:grpSp>
      <p:sp>
        <p:nvSpPr>
          <p:cNvPr id="6" name="Дата 1"/>
          <p:cNvSpPr>
            <a:spLocks noGrp="1"/>
          </p:cNvSpPr>
          <p:nvPr>
            <p:ph type="dt" sz="half" idx="10"/>
          </p:nvPr>
        </p:nvSpPr>
        <p:spPr/>
        <p:txBody>
          <a:bodyPr/>
          <a:lstStyle>
            <a:lvl1pPr>
              <a:defRPr/>
            </a:lvl1pPr>
          </a:lstStyle>
          <a:p>
            <a:pPr>
              <a:defRPr/>
            </a:pPr>
            <a:endParaRPr lang="ru-RU"/>
          </a:p>
        </p:txBody>
      </p:sp>
      <p:sp>
        <p:nvSpPr>
          <p:cNvPr id="7" name="Нижний колонтитул 2"/>
          <p:cNvSpPr>
            <a:spLocks noGrp="1"/>
          </p:cNvSpPr>
          <p:nvPr>
            <p:ph type="ftr" sz="quarter" idx="11"/>
          </p:nvPr>
        </p:nvSpPr>
        <p:spPr/>
        <p:txBody>
          <a:bodyPr/>
          <a:lstStyle>
            <a:lvl1pPr>
              <a:defRPr/>
            </a:lvl1pPr>
          </a:lstStyle>
          <a:p>
            <a:pPr>
              <a:defRPr/>
            </a:pPr>
            <a:endParaRPr lang="ru-RU"/>
          </a:p>
        </p:txBody>
      </p:sp>
      <p:sp>
        <p:nvSpPr>
          <p:cNvPr id="8" name="Номер слайда 3"/>
          <p:cNvSpPr>
            <a:spLocks noGrp="1"/>
          </p:cNvSpPr>
          <p:nvPr>
            <p:ph type="sldNum" sz="quarter" idx="12"/>
          </p:nvPr>
        </p:nvSpPr>
        <p:spPr/>
        <p:txBody>
          <a:bodyPr/>
          <a:lstStyle>
            <a:lvl1pPr>
              <a:defRPr/>
            </a:lvl1pPr>
          </a:lstStyle>
          <a:p>
            <a:pPr>
              <a:defRPr/>
            </a:pPr>
            <a:fld id="{D83F0E6B-3BD3-4CF8-8C69-AD373A74D9CF}" type="slidenum">
              <a:rPr lang="ru-RU"/>
              <a:pPr>
                <a:defRPr/>
              </a:pPr>
              <a:t>‹#›</a:t>
            </a:fld>
            <a:endParaRPr lang="ru-RU"/>
          </a:p>
        </p:txBody>
      </p:sp>
    </p:spTree>
  </p:cSld>
  <p:clrMapOvr>
    <a:masterClrMapping/>
  </p:clrMapOvr>
  <p:transition>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grpSp>
        <p:nvGrpSpPr>
          <p:cNvPr id="5" name="Группа 11"/>
          <p:cNvGrpSpPr>
            <a:grpSpLocks/>
          </p:cNvGrpSpPr>
          <p:nvPr/>
        </p:nvGrpSpPr>
        <p:grpSpPr bwMode="auto">
          <a:xfrm>
            <a:off x="0" y="0"/>
            <a:ext cx="9144000" cy="7029450"/>
            <a:chOff x="0" y="0"/>
            <a:chExt cx="9144000" cy="7029400"/>
          </a:xfrm>
        </p:grpSpPr>
        <p:pic>
          <p:nvPicPr>
            <p:cNvPr id="6" name="Рисунок 5" descr="uzor_listiki_cvety_1920x1080.jpg"/>
            <p:cNvPicPr>
              <a:picLocks noChangeAspect="1"/>
            </p:cNvPicPr>
            <p:nvPr/>
          </p:nvPicPr>
          <p:blipFill>
            <a:blip r:embed="rId2" cstate="print"/>
            <a:srcRect b="1014"/>
            <a:stretch>
              <a:fillRect/>
            </a:stretch>
          </p:blipFill>
          <p:spPr>
            <a:xfrm>
              <a:off x="0" y="0"/>
              <a:ext cx="9144000" cy="7029400"/>
            </a:xfrm>
            <a:prstGeom prst="rect">
              <a:avLst/>
            </a:prstGeom>
            <a:scene3d>
              <a:camera prst="orthographicFront"/>
              <a:lightRig rig="threePt" dir="t"/>
            </a:scene3d>
            <a:sp3d>
              <a:bevelT/>
            </a:sp3d>
          </p:spPr>
        </p:pic>
        <p:pic>
          <p:nvPicPr>
            <p:cNvPr id="7" name="Рисунок 6" descr="01.jpg"/>
            <p:cNvPicPr>
              <a:picLocks noChangeAspect="1"/>
            </p:cNvPicPr>
            <p:nvPr/>
          </p:nvPicPr>
          <p:blipFill>
            <a:blip r:embed="rId3" cstate="print">
              <a:lum bright="-12000"/>
            </a:blip>
            <a:srcRect b="3801"/>
            <a:stretch>
              <a:fillRect/>
            </a:stretch>
          </p:blipFill>
          <p:spPr>
            <a:xfrm rot="10800000">
              <a:off x="251520" y="188640"/>
              <a:ext cx="8712968" cy="6480720"/>
            </a:xfrm>
            <a:prstGeom prst="roundRect">
              <a:avLst>
                <a:gd name="adj" fmla="val 2751"/>
              </a:avLst>
            </a:prstGeom>
            <a:scene3d>
              <a:camera prst="orthographicFront"/>
              <a:lightRig rig="threePt" dir="t"/>
            </a:scene3d>
            <a:sp3d>
              <a:bevelT w="114300" prst="artDeco"/>
            </a:sp3d>
          </p:spPr>
        </p:pic>
        <p:pic>
          <p:nvPicPr>
            <p:cNvPr id="8" name="Рисунок 9" descr="0_7dc2c_e9a01653_S.jpg"/>
            <p:cNvPicPr>
              <a:picLocks noChangeAspect="1"/>
            </p:cNvPicPr>
            <p:nvPr/>
          </p:nvPicPr>
          <p:blipFill>
            <a:blip r:embed="rId4" cstate="print"/>
            <a:srcRect/>
            <a:stretch>
              <a:fillRect/>
            </a:stretch>
          </p:blipFill>
          <p:spPr bwMode="auto">
            <a:xfrm>
              <a:off x="395536" y="332656"/>
              <a:ext cx="1057248" cy="725977"/>
            </a:xfrm>
            <a:prstGeom prst="rect">
              <a:avLst/>
            </a:prstGeom>
            <a:noFill/>
            <a:ln w="9525">
              <a:noFill/>
              <a:miter lim="800000"/>
              <a:headEnd/>
              <a:tailEnd/>
            </a:ln>
          </p:spPr>
        </p:pic>
      </p:grpSp>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Дата 4"/>
          <p:cNvSpPr>
            <a:spLocks noGrp="1"/>
          </p:cNvSpPr>
          <p:nvPr>
            <p:ph type="dt" sz="half" idx="10"/>
          </p:nvPr>
        </p:nvSpPr>
        <p:spPr/>
        <p:txBody>
          <a:bodyPr/>
          <a:lstStyle>
            <a:lvl1pPr>
              <a:defRPr/>
            </a:lvl1pPr>
          </a:lstStyle>
          <a:p>
            <a:pPr>
              <a:defRPr/>
            </a:pPr>
            <a:endParaRPr lang="ru-RU"/>
          </a:p>
        </p:txBody>
      </p:sp>
      <p:sp>
        <p:nvSpPr>
          <p:cNvPr id="10" name="Нижний колонтитул 5"/>
          <p:cNvSpPr>
            <a:spLocks noGrp="1"/>
          </p:cNvSpPr>
          <p:nvPr>
            <p:ph type="ftr" sz="quarter" idx="11"/>
          </p:nvPr>
        </p:nvSpPr>
        <p:spPr/>
        <p:txBody>
          <a:bodyPr/>
          <a:lstStyle>
            <a:lvl1pPr>
              <a:defRPr/>
            </a:lvl1pPr>
          </a:lstStyle>
          <a:p>
            <a:pPr>
              <a:defRPr/>
            </a:pPr>
            <a:endParaRPr lang="ru-RU"/>
          </a:p>
        </p:txBody>
      </p:sp>
      <p:sp>
        <p:nvSpPr>
          <p:cNvPr id="11" name="Номер слайда 6"/>
          <p:cNvSpPr>
            <a:spLocks noGrp="1"/>
          </p:cNvSpPr>
          <p:nvPr>
            <p:ph type="sldNum" sz="quarter" idx="12"/>
          </p:nvPr>
        </p:nvSpPr>
        <p:spPr/>
        <p:txBody>
          <a:bodyPr/>
          <a:lstStyle>
            <a:lvl1pPr>
              <a:defRPr/>
            </a:lvl1pPr>
          </a:lstStyle>
          <a:p>
            <a:pPr>
              <a:defRPr/>
            </a:pPr>
            <a:fld id="{3F29EE28-DF52-44F0-8F09-208016C7D6E8}" type="slidenum">
              <a:rPr lang="ru-RU"/>
              <a:pPr>
                <a:defRPr/>
              </a:pPr>
              <a:t>‹#›</a:t>
            </a:fld>
            <a:endParaRPr lang="ru-RU"/>
          </a:p>
        </p:txBody>
      </p:sp>
    </p:spTree>
  </p:cSld>
  <p:clrMapOvr>
    <a:masterClrMapping/>
  </p:clrMapOvr>
  <p:transition>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grpSp>
        <p:nvGrpSpPr>
          <p:cNvPr id="5" name="Группа 6"/>
          <p:cNvGrpSpPr>
            <a:grpSpLocks/>
          </p:cNvGrpSpPr>
          <p:nvPr/>
        </p:nvGrpSpPr>
        <p:grpSpPr bwMode="auto">
          <a:xfrm>
            <a:off x="0" y="0"/>
            <a:ext cx="9144000" cy="7029450"/>
            <a:chOff x="0" y="0"/>
            <a:chExt cx="9144000" cy="7029400"/>
          </a:xfrm>
        </p:grpSpPr>
        <p:pic>
          <p:nvPicPr>
            <p:cNvPr id="6" name="Рисунок 5" descr="uzor_listiki_cvety_1920x1080.jpg"/>
            <p:cNvPicPr>
              <a:picLocks noChangeAspect="1"/>
            </p:cNvPicPr>
            <p:nvPr/>
          </p:nvPicPr>
          <p:blipFill>
            <a:blip r:embed="rId2" cstate="print"/>
            <a:srcRect b="1014"/>
            <a:stretch>
              <a:fillRect/>
            </a:stretch>
          </p:blipFill>
          <p:spPr>
            <a:xfrm>
              <a:off x="0" y="0"/>
              <a:ext cx="9144000" cy="7029400"/>
            </a:xfrm>
            <a:prstGeom prst="rect">
              <a:avLst/>
            </a:prstGeom>
            <a:scene3d>
              <a:camera prst="orthographicFront"/>
              <a:lightRig rig="threePt" dir="t"/>
            </a:scene3d>
            <a:sp3d>
              <a:bevelT/>
            </a:sp3d>
          </p:spPr>
        </p:pic>
        <p:pic>
          <p:nvPicPr>
            <p:cNvPr id="7" name="Рисунок 6" descr="01.jpg"/>
            <p:cNvPicPr>
              <a:picLocks noChangeAspect="1"/>
            </p:cNvPicPr>
            <p:nvPr/>
          </p:nvPicPr>
          <p:blipFill>
            <a:blip r:embed="rId3" cstate="print">
              <a:lum bright="-12000"/>
            </a:blip>
            <a:srcRect b="3801"/>
            <a:stretch>
              <a:fillRect/>
            </a:stretch>
          </p:blipFill>
          <p:spPr>
            <a:xfrm rot="10800000">
              <a:off x="251520" y="188640"/>
              <a:ext cx="8712968" cy="6480720"/>
            </a:xfrm>
            <a:prstGeom prst="roundRect">
              <a:avLst>
                <a:gd name="adj" fmla="val 2751"/>
              </a:avLst>
            </a:prstGeom>
            <a:scene3d>
              <a:camera prst="orthographicFront"/>
              <a:lightRig rig="threePt" dir="t"/>
            </a:scene3d>
            <a:sp3d>
              <a:bevelT w="114300" prst="artDeco"/>
            </a:sp3d>
          </p:spPr>
        </p:pic>
        <p:pic>
          <p:nvPicPr>
            <p:cNvPr id="8" name="Рисунок 9" descr="0_7dc2c_e9a01653_S.jpg"/>
            <p:cNvPicPr>
              <a:picLocks noChangeAspect="1"/>
            </p:cNvPicPr>
            <p:nvPr/>
          </p:nvPicPr>
          <p:blipFill>
            <a:blip r:embed="rId4" cstate="print"/>
            <a:srcRect/>
            <a:stretch>
              <a:fillRect/>
            </a:stretch>
          </p:blipFill>
          <p:spPr bwMode="auto">
            <a:xfrm>
              <a:off x="395536" y="332656"/>
              <a:ext cx="1057248" cy="725977"/>
            </a:xfrm>
            <a:prstGeom prst="rect">
              <a:avLst/>
            </a:prstGeom>
            <a:noFill/>
            <a:ln w="9525">
              <a:noFill/>
              <a:miter lim="800000"/>
              <a:headEnd/>
              <a:tailEnd/>
            </a:ln>
          </p:spPr>
        </p:pic>
      </p:grpSp>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Дата 4"/>
          <p:cNvSpPr>
            <a:spLocks noGrp="1"/>
          </p:cNvSpPr>
          <p:nvPr>
            <p:ph type="dt" sz="half" idx="10"/>
          </p:nvPr>
        </p:nvSpPr>
        <p:spPr/>
        <p:txBody>
          <a:bodyPr/>
          <a:lstStyle>
            <a:lvl1pPr>
              <a:defRPr/>
            </a:lvl1pPr>
          </a:lstStyle>
          <a:p>
            <a:pPr>
              <a:defRPr/>
            </a:pPr>
            <a:endParaRPr lang="ru-RU"/>
          </a:p>
        </p:txBody>
      </p:sp>
      <p:sp>
        <p:nvSpPr>
          <p:cNvPr id="10" name="Нижний колонтитул 5"/>
          <p:cNvSpPr>
            <a:spLocks noGrp="1"/>
          </p:cNvSpPr>
          <p:nvPr>
            <p:ph type="ftr" sz="quarter" idx="11"/>
          </p:nvPr>
        </p:nvSpPr>
        <p:spPr/>
        <p:txBody>
          <a:bodyPr/>
          <a:lstStyle>
            <a:lvl1pPr>
              <a:defRPr/>
            </a:lvl1pPr>
          </a:lstStyle>
          <a:p>
            <a:pPr>
              <a:defRPr/>
            </a:pPr>
            <a:endParaRPr lang="ru-RU"/>
          </a:p>
        </p:txBody>
      </p:sp>
      <p:sp>
        <p:nvSpPr>
          <p:cNvPr id="11" name="Номер слайда 6"/>
          <p:cNvSpPr>
            <a:spLocks noGrp="1"/>
          </p:cNvSpPr>
          <p:nvPr>
            <p:ph type="sldNum" sz="quarter" idx="12"/>
          </p:nvPr>
        </p:nvSpPr>
        <p:spPr/>
        <p:txBody>
          <a:bodyPr/>
          <a:lstStyle>
            <a:lvl1pPr>
              <a:defRPr/>
            </a:lvl1pPr>
          </a:lstStyle>
          <a:p>
            <a:pPr>
              <a:defRPr/>
            </a:pPr>
            <a:fld id="{25E76E92-8C3C-46E5-AFA8-5425C4C167C6}" type="slidenum">
              <a:rPr lang="ru-RU"/>
              <a:pPr>
                <a:defRPr/>
              </a:pPr>
              <a:t>‹#›</a:t>
            </a:fld>
            <a:endParaRPr lang="ru-RU"/>
          </a:p>
        </p:txBody>
      </p:sp>
    </p:spTree>
  </p:cSld>
  <p:clrMapOvr>
    <a:masterClrMapping/>
  </p:clrMapOvr>
  <p:transition>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CF648F9-C331-41B3-9CED-3333DAAFADAF}"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Lst>
  <p:transition>
    <p:pull/>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ideo" Target="file:///C:\Users\&#1042;&#1083;&#1072;&#1076;&#1077;&#1083;&#1077;&#1094;\Desktop\&#1089;&#1094;&#1077;&#1085;&#1072;&#1088;&#1080;&#1081;\&#1087;&#1072;&#1084;&#1103;&#1090;&#1100;%20&#1074;&#1088;&#1077;&#1084;&#1077;&#1085;&#1080;.wmv"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ru.wikipedia.org/wiki/%D0%A4%D0%B0%D0%B9%D0%BB:Order_of_Lenin.jpg" TargetMode="External"/><Relationship Id="rId13" Type="http://schemas.openxmlformats.org/officeDocument/2006/relationships/image" Target="../media/image38.jpeg"/><Relationship Id="rId3" Type="http://schemas.openxmlformats.org/officeDocument/2006/relationships/image" Target="../media/image34.jpeg"/><Relationship Id="rId7" Type="http://schemas.openxmlformats.org/officeDocument/2006/relationships/image" Target="../media/image36.jpeg"/><Relationship Id="rId12" Type="http://schemas.openxmlformats.org/officeDocument/2006/relationships/hyperlink" Target="http://ru.wikipedia.org/wiki/%D0%A4%D0%B0%D0%B9%D0%BB:Medal_for_Valor_USSR.jpg" TargetMode="External"/><Relationship Id="rId17" Type="http://schemas.openxmlformats.org/officeDocument/2006/relationships/image" Target="../media/image33.png"/><Relationship Id="rId2" Type="http://schemas.openxmlformats.org/officeDocument/2006/relationships/hyperlink" Target="http://go.mail.ru/frame.html?q=%EC%E0%F0%E0%F2%20%EA%E0%E7%E5%E9&amp;rch=l&amp;jsa=1&amp;sf=0&amp;cf=2&amp;type=all" TargetMode="External"/><Relationship Id="rId16" Type="http://schemas.openxmlformats.org/officeDocument/2006/relationships/hyperlink" Target="http://ru.wikipedia.org/wiki/%D0%A4%D0%B0%D0%B9%D0%BB:Order_of_the_Patriotic_War_(1st_class).png" TargetMode="External"/><Relationship Id="rId1" Type="http://schemas.openxmlformats.org/officeDocument/2006/relationships/slideLayout" Target="../slideLayouts/slideLayout2.xml"/><Relationship Id="rId6" Type="http://schemas.openxmlformats.org/officeDocument/2006/relationships/hyperlink" Target="javascript:window.open('./pic/kaz.jpg','discount1','width=530,height=530,scrollbars');void(0);" TargetMode="External"/><Relationship Id="rId11" Type="http://schemas.openxmlformats.org/officeDocument/2006/relationships/image" Target="../media/image37.jpeg"/><Relationship Id="rId5" Type="http://schemas.openxmlformats.org/officeDocument/2006/relationships/image" Target="../media/image35.jpeg"/><Relationship Id="rId15" Type="http://schemas.openxmlformats.org/officeDocument/2006/relationships/image" Target="../media/image28.png"/><Relationship Id="rId10" Type="http://schemas.openxmlformats.org/officeDocument/2006/relationships/hyperlink" Target="http://ru.wikipedia.org/wiki/%D0%A4%D0%B0%D0%B9%D0%BB:Medal_for_Combat_Service.jpg" TargetMode="External"/><Relationship Id="rId4" Type="http://schemas.openxmlformats.org/officeDocument/2006/relationships/hyperlink" Target="http://go.mail.ru/frame.html?q=%EC%E0%F0%E0%F2%20%EA%E0%E7%E5%E9&amp;rch=l&amp;jsa=1&amp;sf=0&amp;cf=3&amp;type=all" TargetMode="External"/><Relationship Id="rId9" Type="http://schemas.openxmlformats.org/officeDocument/2006/relationships/image" Target="../media/image27.jpeg"/><Relationship Id="rId14" Type="http://schemas.openxmlformats.org/officeDocument/2006/relationships/hyperlink" Target="http://upload.wikimedia.org/wikipedia/commons/e/ef/Hero_of_the_Soviet_Union_medal.png"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ru.wikipedia.org/wiki/%D0%A4%D0%B0%D0%B9%D0%BB:Leonid_Golikov.jpg" TargetMode="External"/><Relationship Id="rId7" Type="http://schemas.openxmlformats.org/officeDocument/2006/relationships/hyperlink" Target="http://upload.wikimedia.org/wikipedia/commons/e/ef/Hero_of_the_Soviet_Union_medal.png" TargetMode="External"/><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hyperlink" Target="http://ru.wikipedia.org/wiki/%D0%A4%D0%B0%D0%B9%D0%BB:L_Golikov.JPG" TargetMode="External"/><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microsoft.com/office/2007/relationships/media" Target="../media/media2.mp3"/><Relationship Id="rId2" Type="http://schemas.openxmlformats.org/officeDocument/2006/relationships/slideLayout" Target="../slideLayouts/slideLayout2.xml"/><Relationship Id="rId1" Type="http://schemas.openxmlformats.org/officeDocument/2006/relationships/audio" Target="../media/media2.mp3"/><Relationship Id="rId5" Type="http://schemas.openxmlformats.org/officeDocument/2006/relationships/image" Target="../media/image50.gif"/><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7.xml"/><Relationship Id="rId1" Type="http://schemas.openxmlformats.org/officeDocument/2006/relationships/audio" Target="../media/media3.mp3"/><Relationship Id="rId6" Type="http://schemas.openxmlformats.org/officeDocument/2006/relationships/image" Target="../media/image53.png"/><Relationship Id="rId5" Type="http://schemas.microsoft.com/office/2007/relationships/media" Target="../media/media3.mp3"/><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11.png"/><Relationship Id="rId4" Type="http://schemas.openxmlformats.org/officeDocument/2006/relationships/image" Target="../media/image14.jpeg"/><Relationship Id="rId9"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slideLayout" Target="../slideLayouts/slideLayout7.xml"/><Relationship Id="rId1" Type="http://schemas.openxmlformats.org/officeDocument/2006/relationships/audio" Target="../media/media1.mp3"/><Relationship Id="rId5" Type="http://schemas.openxmlformats.org/officeDocument/2006/relationships/image" Target="../media/image23.png"/><Relationship Id="rId4" Type="http://schemas.microsoft.com/office/2007/relationships/media" Target="../media/media1.mp3"/></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hyperlink" Target="http://ru.wikipedia.org/wiki/%D0%A4%D0%B0%D0%B9%D0%BB:Portnova_Zina.jpg" TargetMode="External"/><Relationship Id="rId7" Type="http://schemas.openxmlformats.org/officeDocument/2006/relationships/hyperlink" Target="http://ru.wikipedia.org/wiki/%D0%A4%D0%B0%D0%B9%D0%BB:Order_of_Lenin.jpg" TargetMode="External"/><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hyperlink" Target="http://go.mail.ru/frame.html?q=%E7%E8%ED%E0%20%EF%EE%F0%F2%ED%EE%E2%E0&amp;rch=l&amp;jsa=1&amp;sf=0&amp;cf=1&amp;type=all" TargetMode="External"/><Relationship Id="rId10" Type="http://schemas.openxmlformats.org/officeDocument/2006/relationships/image" Target="../media/image28.png"/><Relationship Id="rId4" Type="http://schemas.openxmlformats.org/officeDocument/2006/relationships/image" Target="../media/image25.jpeg"/><Relationship Id="rId9" Type="http://schemas.openxmlformats.org/officeDocument/2006/relationships/hyperlink" Target="http://upload.wikimedia.org/wikipedia/commons/e/ef/Hero_of_the_Soviet_Union_medal.pn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30.jpeg"/><Relationship Id="rId7" Type="http://schemas.openxmlformats.org/officeDocument/2006/relationships/hyperlink" Target="http://ru.wikipedia.org/wiki/%D0%A4%D0%B0%D0%B9%D0%BB:Partisan_Medal_1st.jpg" TargetMode="External"/><Relationship Id="rId12" Type="http://schemas.openxmlformats.org/officeDocument/2006/relationships/image" Target="../media/image28.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hyperlink" Target="http://upload.wikimedia.org/wikipedia/commons/e/ef/Hero_of_the_Soviet_Union_medal.png" TargetMode="External"/><Relationship Id="rId5" Type="http://schemas.openxmlformats.org/officeDocument/2006/relationships/hyperlink" Target="http://ru.wikipedia.org/wiki/%D0%A4%D0%B0%D0%B9%D0%BB:Order_of_Lenin.jpg" TargetMode="External"/><Relationship Id="rId10" Type="http://schemas.openxmlformats.org/officeDocument/2006/relationships/image" Target="../media/image33.png"/><Relationship Id="rId4" Type="http://schemas.openxmlformats.org/officeDocument/2006/relationships/image" Target="../media/image31.jpeg"/><Relationship Id="rId9" Type="http://schemas.openxmlformats.org/officeDocument/2006/relationships/hyperlink" Target="http://ru.wikipedia.org/wiki/%D0%A4%D0%B0%D0%B9%D0%BB:Order_of_the_Patriotic_War_(1st_class).p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endParaRPr lang="ru-RU" dirty="0"/>
          </a:p>
        </p:txBody>
      </p:sp>
      <p:pic>
        <p:nvPicPr>
          <p:cNvPr id="6" name="память времени.wmv">
            <a:hlinkClick r:id="" action="ppaction://media"/>
          </p:cNvPr>
          <p:cNvPicPr>
            <a:picLocks noGrp="1" noRot="1" noChangeAspect="1"/>
          </p:cNvPicPr>
          <p:nvPr>
            <p:ph idx="1"/>
            <a:videoFile r:link="rId1"/>
          </p:nvPr>
        </p:nvPicPr>
        <p:blipFill>
          <a:blip r:embed="rId3" cstate="print"/>
          <a:stretch>
            <a:fillRect/>
          </a:stretch>
        </p:blipFill>
        <p:spPr>
          <a:xfrm>
            <a:off x="19011" y="0"/>
            <a:ext cx="9124989" cy="7014884"/>
          </a:xfrm>
          <a:prstGeom prst="rect">
            <a:avLst/>
          </a:prstGeom>
        </p:spPr>
      </p:pic>
      <p:sp>
        <p:nvSpPr>
          <p:cNvPr id="3" name="TextBox 2"/>
          <p:cNvSpPr txBox="1"/>
          <p:nvPr/>
        </p:nvSpPr>
        <p:spPr>
          <a:xfrm>
            <a:off x="19012" y="116632"/>
            <a:ext cx="9917940" cy="1754326"/>
          </a:xfrm>
          <a:prstGeom prst="rect">
            <a:avLst/>
          </a:prstGeom>
          <a:noFill/>
        </p:spPr>
        <p:txBody>
          <a:bodyPr wrap="square" rtlCol="0">
            <a:spAutoFit/>
          </a:bodyPr>
          <a:lstStyle/>
          <a:p>
            <a:r>
              <a:rPr lang="ru-RU" sz="5400" dirty="0">
                <a:solidFill>
                  <a:schemeClr val="bg1"/>
                </a:solidFill>
                <a:effectLst>
                  <a:outerShdw blurRad="38100" dist="38100" dir="2700000" algn="tl">
                    <a:srgbClr val="000000">
                      <a:alpha val="43137"/>
                    </a:srgbClr>
                  </a:outerShdw>
                </a:effectLst>
              </a:rPr>
              <a:t>Юным пионерам-Героям</a:t>
            </a:r>
          </a:p>
          <a:p>
            <a:r>
              <a:rPr lang="ru-RU" sz="5400" dirty="0">
                <a:solidFill>
                  <a:schemeClr val="bg1"/>
                </a:solidFill>
                <a:effectLst>
                  <a:outerShdw blurRad="38100" dist="38100" dir="2700000" algn="tl">
                    <a:srgbClr val="000000">
                      <a:alpha val="43137"/>
                    </a:srgbClr>
                  </a:outerShdw>
                </a:effectLst>
              </a:rPr>
              <a:t>посвящается</a:t>
            </a:r>
          </a:p>
        </p:txBody>
      </p:sp>
    </p:spTree>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785918" y="214290"/>
            <a:ext cx="7115175" cy="1143000"/>
          </a:xfrm>
        </p:spPr>
        <p:txBody>
          <a:bodyPr/>
          <a:lstStyle/>
          <a:p>
            <a:pPr eaLnBrk="1" hangingPunct="1"/>
            <a:r>
              <a:rPr lang="ru-RU" b="1" dirty="0"/>
              <a:t>Марат </a:t>
            </a:r>
            <a:r>
              <a:rPr lang="ru-RU" b="1" dirty="0" err="1"/>
              <a:t>Казей</a:t>
            </a:r>
            <a:endParaRPr lang="ru-RU" b="1" dirty="0"/>
          </a:p>
        </p:txBody>
      </p:sp>
      <p:sp>
        <p:nvSpPr>
          <p:cNvPr id="36867" name="Rectangle 5"/>
          <p:cNvSpPr>
            <a:spLocks noGrp="1" noChangeArrowheads="1"/>
          </p:cNvSpPr>
          <p:nvPr>
            <p:ph idx="1"/>
          </p:nvPr>
        </p:nvSpPr>
        <p:spPr>
          <a:xfrm>
            <a:off x="457200" y="1285875"/>
            <a:ext cx="8229600" cy="5286375"/>
          </a:xfrm>
        </p:spPr>
        <p:txBody>
          <a:bodyPr/>
          <a:lstStyle/>
          <a:p>
            <a:pPr>
              <a:buFont typeface="Arial" charset="0"/>
              <a:buNone/>
            </a:pPr>
            <a:endParaRPr lang="ru-RU" sz="2400" b="1" dirty="0">
              <a:solidFill>
                <a:srgbClr val="7030A0"/>
              </a:solidFill>
            </a:endParaRPr>
          </a:p>
          <a:p>
            <a:pPr>
              <a:buFont typeface="Arial" charset="0"/>
              <a:buNone/>
            </a:pPr>
            <a:endParaRPr lang="ru-RU" sz="2400" b="1" dirty="0">
              <a:solidFill>
                <a:srgbClr val="7030A0"/>
              </a:solidFill>
            </a:endParaRPr>
          </a:p>
          <a:p>
            <a:pPr>
              <a:buFont typeface="Arial" charset="0"/>
              <a:buNone/>
            </a:pPr>
            <a:endParaRPr lang="ru-RU" sz="2400" b="1" dirty="0">
              <a:solidFill>
                <a:srgbClr val="7030A0"/>
              </a:solidFill>
            </a:endParaRPr>
          </a:p>
          <a:p>
            <a:pPr algn="ctr">
              <a:buFont typeface="Arial" charset="0"/>
              <a:buNone/>
            </a:pPr>
            <a:endParaRPr lang="ru-RU" sz="2400" b="1" dirty="0">
              <a:solidFill>
                <a:srgbClr val="7030A0"/>
              </a:solidFill>
            </a:endParaRPr>
          </a:p>
          <a:p>
            <a:pPr algn="ctr">
              <a:buFont typeface="Arial" charset="0"/>
              <a:buNone/>
            </a:pPr>
            <a:endParaRPr lang="ru-RU" sz="2400" b="1" dirty="0">
              <a:solidFill>
                <a:srgbClr val="7030A0"/>
              </a:solidFill>
            </a:endParaRPr>
          </a:p>
          <a:p>
            <a:pPr algn="ctr">
              <a:buFont typeface="Arial" charset="0"/>
              <a:buNone/>
            </a:pPr>
            <a:endParaRPr lang="ru-RU" sz="2400" b="1" dirty="0">
              <a:solidFill>
                <a:srgbClr val="7030A0"/>
              </a:solidFill>
            </a:endParaRPr>
          </a:p>
          <a:p>
            <a:pPr algn="ctr">
              <a:buFont typeface="Arial" charset="0"/>
              <a:buNone/>
            </a:pPr>
            <a:endParaRPr lang="ru-RU" sz="2400" b="1" dirty="0">
              <a:latin typeface="+mj-lt"/>
            </a:endParaRPr>
          </a:p>
          <a:p>
            <a:pPr algn="ctr">
              <a:buFont typeface="Arial" charset="0"/>
              <a:buNone/>
            </a:pPr>
            <a:r>
              <a:rPr lang="ru-RU" sz="2400" b="1" dirty="0">
                <a:latin typeface="+mj-lt"/>
              </a:rPr>
              <a:t>Герой </a:t>
            </a:r>
          </a:p>
          <a:p>
            <a:pPr algn="ctr">
              <a:buFont typeface="Arial" charset="0"/>
              <a:buNone/>
            </a:pPr>
            <a:r>
              <a:rPr lang="ru-RU" sz="2400" b="1" dirty="0">
                <a:latin typeface="+mj-lt"/>
              </a:rPr>
              <a:t>Советского Союза  </a:t>
            </a:r>
          </a:p>
          <a:p>
            <a:pPr algn="ctr">
              <a:buFont typeface="Arial" charset="0"/>
              <a:buNone/>
            </a:pPr>
            <a:r>
              <a:rPr lang="ru-RU" sz="2400" b="1" dirty="0">
                <a:latin typeface="+mj-lt"/>
                <a:cs typeface="Times New Roman" pitchFamily="18" charset="0"/>
              </a:rPr>
              <a:t>(посмертно).</a:t>
            </a:r>
            <a:endParaRPr lang="ru-RU" sz="2400" b="1" dirty="0">
              <a:latin typeface="+mj-lt"/>
            </a:endParaRPr>
          </a:p>
        </p:txBody>
      </p:sp>
      <p:pic>
        <p:nvPicPr>
          <p:cNvPr id="6" name="pic_self" descr="http://gogo.ru/preview?id=13918175">
            <a:hlinkClick r:id="rId2"/>
          </p:cNvPr>
          <p:cNvPicPr>
            <a:picLocks/>
          </p:cNvPicPr>
          <p:nvPr/>
        </p:nvPicPr>
        <p:blipFill>
          <a:blip r:embed="rId3" cstate="print"/>
          <a:srcRect/>
          <a:stretch>
            <a:fillRect/>
          </a:stretch>
        </p:blipFill>
        <p:spPr bwMode="auto">
          <a:xfrm>
            <a:off x="3500430" y="1357298"/>
            <a:ext cx="2000264" cy="2857520"/>
          </a:xfrm>
          <a:prstGeom prst="rect">
            <a:avLst/>
          </a:prstGeom>
          <a:ln>
            <a:noFill/>
          </a:ln>
          <a:effectLst>
            <a:outerShdw blurRad="292100" dist="139700" dir="2700000" algn="tl" rotWithShape="0">
              <a:srgbClr val="333333">
                <a:alpha val="65000"/>
              </a:srgbClr>
            </a:outerShdw>
          </a:effectLst>
        </p:spPr>
      </p:pic>
      <p:pic>
        <p:nvPicPr>
          <p:cNvPr id="8" name="pic_self" descr="http://gogo.ru/preview?id=91625568">
            <a:hlinkClick r:id="rId4"/>
          </p:cNvPr>
          <p:cNvPicPr>
            <a:picLocks noChangeAspect="1" noChangeArrowheads="1"/>
          </p:cNvPicPr>
          <p:nvPr/>
        </p:nvPicPr>
        <p:blipFill>
          <a:blip r:embed="rId5" cstate="print"/>
          <a:srcRect/>
          <a:stretch>
            <a:fillRect/>
          </a:stretch>
        </p:blipFill>
        <p:spPr bwMode="auto">
          <a:xfrm>
            <a:off x="5786446" y="1357298"/>
            <a:ext cx="3000396" cy="2976031"/>
          </a:xfrm>
          <a:prstGeom prst="rect">
            <a:avLst/>
          </a:prstGeom>
          <a:noFill/>
          <a:ln w="9525">
            <a:noFill/>
            <a:miter lim="800000"/>
            <a:headEnd/>
            <a:tailEnd/>
          </a:ln>
        </p:spPr>
      </p:pic>
      <p:pic>
        <p:nvPicPr>
          <p:cNvPr id="9" name="Рисунок 7" descr="Марат Казей">
            <a:hlinkClick r:id="rId6"/>
          </p:cNvPr>
          <p:cNvPicPr>
            <a:picLocks noChangeAspect="1" noChangeArrowheads="1"/>
          </p:cNvPicPr>
          <p:nvPr/>
        </p:nvPicPr>
        <p:blipFill>
          <a:blip r:embed="rId7" cstate="print"/>
          <a:srcRect/>
          <a:stretch>
            <a:fillRect/>
          </a:stretch>
        </p:blipFill>
        <p:spPr bwMode="auto">
          <a:xfrm>
            <a:off x="214282" y="142852"/>
            <a:ext cx="2286000" cy="2122488"/>
          </a:xfrm>
          <a:prstGeom prst="rect">
            <a:avLst/>
          </a:prstGeom>
          <a:noFill/>
          <a:ln w="9525">
            <a:noFill/>
            <a:miter lim="800000"/>
            <a:headEnd/>
            <a:tailEnd/>
          </a:ln>
        </p:spPr>
      </p:pic>
      <p:pic>
        <p:nvPicPr>
          <p:cNvPr id="10" name="Рисунок 12" descr="Order of Lenin.jpg">
            <a:hlinkClick r:id="rId8"/>
          </p:cNvPr>
          <p:cNvPicPr>
            <a:picLocks noChangeAspect="1" noChangeArrowheads="1"/>
          </p:cNvPicPr>
          <p:nvPr/>
        </p:nvPicPr>
        <p:blipFill>
          <a:blip r:embed="rId9" cstate="print"/>
          <a:srcRect/>
          <a:stretch>
            <a:fillRect/>
          </a:stretch>
        </p:blipFill>
        <p:spPr bwMode="auto">
          <a:xfrm>
            <a:off x="1643042" y="2500306"/>
            <a:ext cx="1071562" cy="2089150"/>
          </a:xfrm>
          <a:prstGeom prst="rect">
            <a:avLst/>
          </a:prstGeom>
          <a:noFill/>
          <a:ln w="9525">
            <a:noFill/>
            <a:miter lim="800000"/>
            <a:headEnd/>
            <a:tailEnd/>
          </a:ln>
        </p:spPr>
      </p:pic>
      <p:pic>
        <p:nvPicPr>
          <p:cNvPr id="11" name="Picture 4" descr="Medal for Combat Service.jpg">
            <a:hlinkClick r:id="rId10"/>
          </p:cNvPr>
          <p:cNvPicPr>
            <a:picLocks noChangeAspect="1" noChangeArrowheads="1"/>
          </p:cNvPicPr>
          <p:nvPr/>
        </p:nvPicPr>
        <p:blipFill>
          <a:blip r:embed="rId11" cstate="print"/>
          <a:srcRect/>
          <a:stretch>
            <a:fillRect/>
          </a:stretch>
        </p:blipFill>
        <p:spPr bwMode="auto">
          <a:xfrm>
            <a:off x="7643834" y="4500570"/>
            <a:ext cx="1071562" cy="1979413"/>
          </a:xfrm>
          <a:prstGeom prst="rect">
            <a:avLst/>
          </a:prstGeom>
          <a:noFill/>
          <a:ln w="9525">
            <a:noFill/>
            <a:miter lim="800000"/>
            <a:headEnd/>
            <a:tailEnd/>
          </a:ln>
        </p:spPr>
      </p:pic>
      <p:pic>
        <p:nvPicPr>
          <p:cNvPr id="12" name="Picture 2" descr="Medal for Valor USSR.jpg">
            <a:hlinkClick r:id="rId12"/>
          </p:cNvPr>
          <p:cNvPicPr>
            <a:picLocks noChangeAspect="1" noChangeArrowheads="1"/>
          </p:cNvPicPr>
          <p:nvPr/>
        </p:nvPicPr>
        <p:blipFill>
          <a:blip r:embed="rId13" cstate="print"/>
          <a:srcRect/>
          <a:stretch>
            <a:fillRect/>
          </a:stretch>
        </p:blipFill>
        <p:spPr bwMode="auto">
          <a:xfrm>
            <a:off x="6572264" y="4500570"/>
            <a:ext cx="1000125" cy="1960562"/>
          </a:xfrm>
          <a:prstGeom prst="rect">
            <a:avLst/>
          </a:prstGeom>
          <a:noFill/>
          <a:ln w="9525">
            <a:noFill/>
            <a:miter lim="800000"/>
            <a:headEnd/>
            <a:tailEnd/>
          </a:ln>
        </p:spPr>
      </p:pic>
      <p:pic>
        <p:nvPicPr>
          <p:cNvPr id="13" name="Содержимое 4" descr="Файл:Hero of the Soviet Union medal.png">
            <a:hlinkClick r:id="rId14"/>
          </p:cNvPr>
          <p:cNvPicPr>
            <a:picLocks/>
          </p:cNvPicPr>
          <p:nvPr/>
        </p:nvPicPr>
        <p:blipFill>
          <a:blip r:embed="rId15" cstate="print"/>
          <a:srcRect/>
          <a:stretch>
            <a:fillRect/>
          </a:stretch>
        </p:blipFill>
        <p:spPr bwMode="auto">
          <a:xfrm>
            <a:off x="571473" y="2500306"/>
            <a:ext cx="928694" cy="2071702"/>
          </a:xfrm>
          <a:prstGeom prst="rect">
            <a:avLst/>
          </a:prstGeom>
          <a:noFill/>
          <a:ln w="9525">
            <a:noFill/>
            <a:miter lim="800000"/>
            <a:headEnd/>
            <a:tailEnd/>
          </a:ln>
        </p:spPr>
      </p:pic>
      <p:pic>
        <p:nvPicPr>
          <p:cNvPr id="14" name="Рисунок 8" descr="Order of the Patriotic War (1st class).png">
            <a:hlinkClick r:id="rId16"/>
          </p:cNvPr>
          <p:cNvPicPr>
            <a:picLocks noChangeAspect="1" noChangeArrowheads="1"/>
          </p:cNvPicPr>
          <p:nvPr/>
        </p:nvPicPr>
        <p:blipFill>
          <a:blip r:embed="rId17" cstate="print"/>
          <a:srcRect/>
          <a:stretch>
            <a:fillRect/>
          </a:stretch>
        </p:blipFill>
        <p:spPr bwMode="auto">
          <a:xfrm>
            <a:off x="1071538" y="4786322"/>
            <a:ext cx="1357312" cy="1438275"/>
          </a:xfrm>
          <a:prstGeom prst="rect">
            <a:avLst/>
          </a:prstGeom>
          <a:noFill/>
          <a:ln w="9525">
            <a:noFill/>
            <a:miter lim="800000"/>
            <a:headEnd/>
            <a:tailEnd/>
          </a:ln>
        </p:spPr>
      </p:pic>
    </p:spTree>
  </p:cSld>
  <p:clrMapOvr>
    <a:masterClrMapping/>
  </p:clrMapOvr>
  <p:transition>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785918" y="285728"/>
            <a:ext cx="6215107" cy="1143000"/>
          </a:xfrm>
        </p:spPr>
        <p:txBody>
          <a:bodyPr/>
          <a:lstStyle/>
          <a:p>
            <a:pPr eaLnBrk="1" hangingPunct="1"/>
            <a:r>
              <a:rPr lang="ru-RU" b="1" dirty="0"/>
              <a:t>Лёня Голиков</a:t>
            </a:r>
          </a:p>
        </p:txBody>
      </p:sp>
      <p:sp>
        <p:nvSpPr>
          <p:cNvPr id="34819" name="Rectangle 3"/>
          <p:cNvSpPr>
            <a:spLocks noGrp="1" noChangeArrowheads="1"/>
          </p:cNvSpPr>
          <p:nvPr>
            <p:ph idx="1"/>
          </p:nvPr>
        </p:nvSpPr>
        <p:spPr>
          <a:xfrm>
            <a:off x="428596" y="1214422"/>
            <a:ext cx="6429420" cy="2357454"/>
          </a:xfrm>
        </p:spPr>
        <p:txBody>
          <a:bodyPr/>
          <a:lstStyle/>
          <a:p>
            <a:pPr>
              <a:buFont typeface="Arial" charset="0"/>
              <a:buNone/>
            </a:pPr>
            <a:endParaRPr lang="ru-RU" sz="2400" b="1" dirty="0">
              <a:solidFill>
                <a:srgbClr val="7030A0"/>
              </a:solidFill>
            </a:endParaRPr>
          </a:p>
          <a:p>
            <a:pPr>
              <a:buFont typeface="Arial" charset="0"/>
              <a:buNone/>
            </a:pPr>
            <a:endParaRPr lang="ru-RU" sz="2400" b="1" dirty="0">
              <a:solidFill>
                <a:srgbClr val="7030A0"/>
              </a:solidFill>
            </a:endParaRPr>
          </a:p>
          <a:p>
            <a:pPr>
              <a:buFont typeface="Arial" charset="0"/>
              <a:buNone/>
            </a:pPr>
            <a:endParaRPr lang="ru-RU" sz="2400" b="1" dirty="0">
              <a:solidFill>
                <a:srgbClr val="7030A0"/>
              </a:solidFill>
            </a:endParaRPr>
          </a:p>
          <a:p>
            <a:pPr>
              <a:buFont typeface="Arial" charset="0"/>
              <a:buNone/>
            </a:pPr>
            <a:endParaRPr lang="ru-RU" sz="2400" b="1" dirty="0">
              <a:solidFill>
                <a:srgbClr val="7030A0"/>
              </a:solidFill>
            </a:endParaRPr>
          </a:p>
          <a:p>
            <a:pPr>
              <a:buFont typeface="Arial" charset="0"/>
              <a:buNone/>
            </a:pPr>
            <a:endParaRPr lang="ru-RU" sz="2400" b="1" dirty="0">
              <a:solidFill>
                <a:srgbClr val="7030A0"/>
              </a:solidFill>
            </a:endParaRPr>
          </a:p>
          <a:p>
            <a:pPr>
              <a:buFont typeface="Arial" charset="0"/>
              <a:buNone/>
            </a:pPr>
            <a:endParaRPr lang="ru-RU" sz="2400" b="1" dirty="0">
              <a:solidFill>
                <a:srgbClr val="7030A0"/>
              </a:solidFill>
            </a:endParaRPr>
          </a:p>
          <a:p>
            <a:pPr>
              <a:buFont typeface="Arial" charset="0"/>
              <a:buNone/>
            </a:pPr>
            <a:endParaRPr lang="ru-RU" sz="2400" b="1" dirty="0">
              <a:solidFill>
                <a:srgbClr val="7030A0"/>
              </a:solidFill>
            </a:endParaRPr>
          </a:p>
          <a:p>
            <a:pPr>
              <a:buFont typeface="Arial" charset="0"/>
              <a:buNone/>
            </a:pPr>
            <a:endParaRPr lang="ru-RU" sz="2400" b="1" dirty="0">
              <a:solidFill>
                <a:srgbClr val="7030A0"/>
              </a:solidFill>
            </a:endParaRPr>
          </a:p>
          <a:p>
            <a:pPr>
              <a:buFont typeface="Arial" charset="0"/>
              <a:buNone/>
            </a:pPr>
            <a:r>
              <a:rPr lang="ru-RU" sz="2400" b="1" dirty="0">
                <a:latin typeface="+mj-lt"/>
              </a:rPr>
              <a:t>                                             Герой </a:t>
            </a:r>
          </a:p>
          <a:p>
            <a:pPr>
              <a:buFont typeface="Arial" charset="0"/>
              <a:buNone/>
            </a:pPr>
            <a:r>
              <a:rPr lang="ru-RU" sz="2400" b="1" dirty="0">
                <a:latin typeface="+mj-lt"/>
              </a:rPr>
              <a:t>                                  Советского Союза </a:t>
            </a:r>
          </a:p>
          <a:p>
            <a:pPr>
              <a:buFont typeface="Arial" charset="0"/>
              <a:buNone/>
            </a:pPr>
            <a:r>
              <a:rPr lang="ru-RU" sz="2400" b="1" dirty="0">
                <a:latin typeface="+mj-lt"/>
                <a:cs typeface="Times New Roman" pitchFamily="18" charset="0"/>
              </a:rPr>
              <a:t>                                         (посмертно)</a:t>
            </a:r>
          </a:p>
          <a:p>
            <a:pPr>
              <a:buFont typeface="Arial" charset="0"/>
              <a:buNone/>
            </a:pPr>
            <a:endParaRPr lang="ru-RU" sz="2400" b="1" dirty="0">
              <a:latin typeface="+mj-lt"/>
              <a:cs typeface="Times New Roman" pitchFamily="18" charset="0"/>
            </a:endParaRPr>
          </a:p>
          <a:p>
            <a:pPr>
              <a:buFont typeface="Arial" charset="0"/>
              <a:buNone/>
            </a:pPr>
            <a:endParaRPr lang="ru-RU" sz="2400" b="1" dirty="0">
              <a:latin typeface="+mj-lt"/>
            </a:endParaRPr>
          </a:p>
        </p:txBody>
      </p:sp>
      <p:pic>
        <p:nvPicPr>
          <p:cNvPr id="7176" name="Picture 8" descr="&amp;Lcy;&amp;iecy;&amp;ncy;&amp;yacy; &amp;Gcy;&amp;ocy;&amp;lcy;&amp;icy;&amp;kcy;&amp;ocy;&amp;vcy;"/>
          <p:cNvPicPr>
            <a:picLocks noChangeAspect="1" noChangeArrowheads="1"/>
          </p:cNvPicPr>
          <p:nvPr/>
        </p:nvPicPr>
        <p:blipFill>
          <a:blip r:embed="rId2" cstate="print"/>
          <a:srcRect/>
          <a:stretch>
            <a:fillRect/>
          </a:stretch>
        </p:blipFill>
        <p:spPr bwMode="auto">
          <a:xfrm>
            <a:off x="214282" y="142852"/>
            <a:ext cx="2230438" cy="2230439"/>
          </a:xfrm>
          <a:prstGeom prst="rect">
            <a:avLst/>
          </a:prstGeom>
          <a:noFill/>
          <a:ln w="9525">
            <a:noFill/>
            <a:miter lim="800000"/>
            <a:headEnd/>
            <a:tailEnd/>
          </a:ln>
        </p:spPr>
      </p:pic>
      <p:pic>
        <p:nvPicPr>
          <p:cNvPr id="6" name="Содержимое 4" descr="http://upload.wikimedia.org/wikipedia/ru/2/2d/Leonid_Golikov.jpg">
            <a:hlinkClick r:id="rId3"/>
          </p:cNvPr>
          <p:cNvPicPr>
            <a:picLocks/>
          </p:cNvPicPr>
          <p:nvPr/>
        </p:nvPicPr>
        <p:blipFill>
          <a:blip r:embed="rId4" cstate="print"/>
          <a:srcRect/>
          <a:stretch>
            <a:fillRect/>
          </a:stretch>
        </p:blipFill>
        <p:spPr bwMode="auto">
          <a:xfrm>
            <a:off x="3214678" y="1357298"/>
            <a:ext cx="2286016" cy="3286148"/>
          </a:xfrm>
          <a:prstGeom prst="rect">
            <a:avLst/>
          </a:prstGeom>
          <a:noFill/>
          <a:ln w="9525">
            <a:noFill/>
            <a:miter lim="800000"/>
            <a:headEnd/>
            <a:tailEnd/>
          </a:ln>
        </p:spPr>
      </p:pic>
      <p:pic>
        <p:nvPicPr>
          <p:cNvPr id="7" name="Рисунок 5" descr="http://upload.wikimedia.org/wikipedia/ru/thumb/6/6d/L_Golikov.JPG/210px-L_Golikov.JPG">
            <a:hlinkClick r:id="rId5"/>
          </p:cNvPr>
          <p:cNvPicPr>
            <a:picLocks noChangeAspect="1" noChangeArrowheads="1"/>
          </p:cNvPicPr>
          <p:nvPr/>
        </p:nvPicPr>
        <p:blipFill>
          <a:blip r:embed="rId6" cstate="print"/>
          <a:srcRect/>
          <a:stretch>
            <a:fillRect/>
          </a:stretch>
        </p:blipFill>
        <p:spPr bwMode="auto">
          <a:xfrm>
            <a:off x="5929322" y="1285860"/>
            <a:ext cx="2714644" cy="3875908"/>
          </a:xfrm>
          <a:prstGeom prst="rect">
            <a:avLst/>
          </a:prstGeom>
          <a:noFill/>
          <a:ln w="9525">
            <a:noFill/>
            <a:miter lim="800000"/>
            <a:headEnd/>
            <a:tailEnd/>
          </a:ln>
        </p:spPr>
      </p:pic>
      <p:pic>
        <p:nvPicPr>
          <p:cNvPr id="8" name="Рисунок 4" descr="Файл:Hero of the Soviet Union medal.png">
            <a:hlinkClick r:id="rId7"/>
          </p:cNvPr>
          <p:cNvPicPr>
            <a:picLocks noChangeAspect="1" noChangeArrowheads="1"/>
          </p:cNvPicPr>
          <p:nvPr/>
        </p:nvPicPr>
        <p:blipFill>
          <a:blip r:embed="rId8" cstate="print"/>
          <a:srcRect/>
          <a:stretch>
            <a:fillRect/>
          </a:stretch>
        </p:blipFill>
        <p:spPr bwMode="auto">
          <a:xfrm>
            <a:off x="785786" y="2643182"/>
            <a:ext cx="1243013" cy="2428875"/>
          </a:xfrm>
          <a:prstGeom prst="rect">
            <a:avLst/>
          </a:prstGeom>
          <a:noFill/>
          <a:ln w="9525">
            <a:noFill/>
            <a:miter lim="800000"/>
            <a:headEnd/>
            <a:tailEnd/>
          </a:ln>
        </p:spPr>
      </p:pic>
    </p:spTree>
  </p:cSld>
  <p:clrMapOvr>
    <a:masterClrMapping/>
  </p:clrMapOvr>
  <p:transition>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85852" y="267494"/>
            <a:ext cx="5572164" cy="946928"/>
          </a:xfrm>
        </p:spPr>
        <p:txBody>
          <a:bodyPr/>
          <a:lstStyle/>
          <a:p>
            <a:pPr algn="ctr"/>
            <a:r>
              <a:rPr lang="ru-RU" b="1" dirty="0"/>
              <a:t>Сережа Алешков </a:t>
            </a:r>
          </a:p>
        </p:txBody>
      </p:sp>
      <p:sp>
        <p:nvSpPr>
          <p:cNvPr id="3" name="Содержимое 2"/>
          <p:cNvSpPr>
            <a:spLocks noGrp="1"/>
          </p:cNvSpPr>
          <p:nvPr>
            <p:ph sz="half" idx="1"/>
          </p:nvPr>
        </p:nvSpPr>
        <p:spPr>
          <a:xfrm>
            <a:off x="142844" y="1722437"/>
            <a:ext cx="4929222" cy="4525963"/>
          </a:xfrm>
        </p:spPr>
        <p:txBody>
          <a:bodyPr>
            <a:noAutofit/>
          </a:bodyPr>
          <a:lstStyle/>
          <a:p>
            <a:pPr marL="180000" indent="384048" algn="just"/>
            <a:r>
              <a:rPr lang="ru-RU" sz="1600" dirty="0"/>
              <a:t>Самому маленькому герою, которому посвящена часть музейной экспозиции, было 7 лет. Отец Сережи Алешкова погиб на фронте, мать расстреляли полицаи, старшего брата повесили. Мальчишка спрятался в огороде, видел, как убивали родных. Он долго блуждал по лесу, где его полуживого обнаружили красноармейцы. Так Сережа стал сыном полка. Во время Сталинградской битвы он спас нескольких человек, включая командира. Когда на блиндаж во время массированной бомбежки упал снаряд, бойцы оказались под завалами. Мальчишка не растерялся и бросился звать на помощь. Лишь благодаря ему людей достали из-под руин. Командир полка, которого тоже вытащили из-под завалов, позже усыновил мальчишку.</a:t>
            </a:r>
          </a:p>
        </p:txBody>
      </p:sp>
      <p:pic>
        <p:nvPicPr>
          <p:cNvPr id="5122" name="Picture 2" descr="D:\Мои документы Админ\Куликова лагерь\фото герои\005531.1.jpg"/>
          <p:cNvPicPr>
            <a:picLocks noGrp="1" noChangeAspect="1" noChangeArrowheads="1"/>
          </p:cNvPicPr>
          <p:nvPr>
            <p:ph sz="half" idx="2"/>
          </p:nvPr>
        </p:nvPicPr>
        <p:blipFill>
          <a:blip r:embed="rId2" cstate="print"/>
          <a:stretch>
            <a:fillRect/>
          </a:stretch>
        </p:blipFill>
        <p:spPr bwMode="auto">
          <a:xfrm>
            <a:off x="5143500" y="2339181"/>
            <a:ext cx="3048000" cy="3048000"/>
          </a:xfrm>
          <a:prstGeom prst="rect">
            <a:avLst/>
          </a:prstGeom>
          <a:noFill/>
        </p:spPr>
      </p:pic>
    </p:spTree>
    <p:extLst>
      <p:ext uri="{BB962C8B-B14F-4D97-AF65-F5344CB8AC3E}">
        <p14:creationId xmlns:p14="http://schemas.microsoft.com/office/powerpoint/2010/main" xmlns="" val="2289466333"/>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wipe(down)">
                                      <p:cBhvr>
                                        <p:cTn id="14" dur="500"/>
                                        <p:tgtEl>
                                          <p:spTgt spid="5122"/>
                                        </p:tgtEl>
                                      </p:cBhvr>
                                    </p:animEffect>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nodeType="clickEffect">
                                  <p:stCondLst>
                                    <p:cond delay="0"/>
                                  </p:stCondLst>
                                  <p:iterate type="lt">
                                    <p:tmPct val="10000"/>
                                  </p:iterate>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21"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85852" y="267494"/>
            <a:ext cx="6000792" cy="1161242"/>
          </a:xfrm>
        </p:spPr>
        <p:txBody>
          <a:bodyPr/>
          <a:lstStyle/>
          <a:p>
            <a:pPr algn="ctr"/>
            <a:r>
              <a:rPr lang="ru-RU" b="1" dirty="0"/>
              <a:t>Аркадий </a:t>
            </a:r>
            <a:r>
              <a:rPr lang="ru-RU" b="1" dirty="0" err="1"/>
              <a:t>Каманин</a:t>
            </a:r>
            <a:endParaRPr lang="ru-RU" b="1" dirty="0"/>
          </a:p>
        </p:txBody>
      </p:sp>
      <p:pic>
        <p:nvPicPr>
          <p:cNvPr id="35842" name="Picture 2" descr="D:\Мои документы Админ\Куликова лагерь\фото герои\0021-026-Arkadij-KAMANIN.png"/>
          <p:cNvPicPr>
            <a:picLocks noGrp="1" noChangeAspect="1" noChangeArrowheads="1"/>
          </p:cNvPicPr>
          <p:nvPr>
            <p:ph sz="half" idx="1"/>
          </p:nvPr>
        </p:nvPicPr>
        <p:blipFill>
          <a:blip r:embed="rId2" cstate="print"/>
          <a:stretch>
            <a:fillRect/>
          </a:stretch>
        </p:blipFill>
        <p:spPr bwMode="auto">
          <a:xfrm>
            <a:off x="457200" y="1601565"/>
            <a:ext cx="4038600" cy="4523232"/>
          </a:xfrm>
          <a:prstGeom prst="rect">
            <a:avLst/>
          </a:prstGeom>
          <a:noFill/>
        </p:spPr>
      </p:pic>
      <p:sp>
        <p:nvSpPr>
          <p:cNvPr id="4" name="Содержимое 3"/>
          <p:cNvSpPr>
            <a:spLocks noGrp="1"/>
          </p:cNvSpPr>
          <p:nvPr>
            <p:ph sz="half" idx="2"/>
          </p:nvPr>
        </p:nvSpPr>
        <p:spPr/>
        <p:txBody>
          <a:bodyPr>
            <a:normAutofit fontScale="70000" lnSpcReduction="20000"/>
          </a:bodyPr>
          <a:lstStyle/>
          <a:p>
            <a:pPr indent="384048" algn="just"/>
            <a:r>
              <a:rPr lang="ru-RU" dirty="0"/>
              <a:t>Аркадий </a:t>
            </a:r>
            <a:r>
              <a:rPr lang="ru-RU" dirty="0" err="1"/>
              <a:t>Каманин</a:t>
            </a:r>
            <a:r>
              <a:rPr lang="ru-RU" dirty="0"/>
              <a:t>, сын легендарного лётчика Николая </a:t>
            </a:r>
            <a:r>
              <a:rPr lang="ru-RU" dirty="0" err="1"/>
              <a:t>Каманина</a:t>
            </a:r>
            <a:r>
              <a:rPr lang="ru-RU" dirty="0"/>
              <a:t>, спасавшего челюскинцев, пятнадцатилетним в 1943 году сбежал на фронт, попав в авиакорпус под командованием отца — генерал- майора авиации. В 1944м он уже совершил более 400 вылетов на задания, в том числе через линию фронта, в сложных метеоусловиях, и был представлен к первой из своих многочисленных наград — ордену Красного Знамени.</a:t>
            </a:r>
          </a:p>
          <a:p>
            <a:endParaRPr lang="ru-RU" dirty="0"/>
          </a:p>
        </p:txBody>
      </p:sp>
    </p:spTree>
    <p:extLst>
      <p:ext uri="{BB962C8B-B14F-4D97-AF65-F5344CB8AC3E}">
        <p14:creationId xmlns:p14="http://schemas.microsoft.com/office/powerpoint/2010/main" xmlns="" val="1798382518"/>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35842"/>
                                        </p:tgtEl>
                                        <p:attrNameLst>
                                          <p:attrName>style.visibility</p:attrName>
                                        </p:attrNameLst>
                                      </p:cBhvr>
                                      <p:to>
                                        <p:strVal val="visible"/>
                                      </p:to>
                                    </p:set>
                                    <p:anim calcmode="lin" valueType="num">
                                      <p:cBhvr>
                                        <p:cTn id="14" dur="500" fill="hold"/>
                                        <p:tgtEl>
                                          <p:spTgt spid="35842"/>
                                        </p:tgtEl>
                                        <p:attrNameLst>
                                          <p:attrName>ppt_w</p:attrName>
                                        </p:attrNameLst>
                                      </p:cBhvr>
                                      <p:tavLst>
                                        <p:tav tm="0">
                                          <p:val>
                                            <p:fltVal val="0"/>
                                          </p:val>
                                        </p:tav>
                                        <p:tav tm="100000">
                                          <p:val>
                                            <p:strVal val="#ppt_w"/>
                                          </p:val>
                                        </p:tav>
                                      </p:tavLst>
                                    </p:anim>
                                    <p:anim calcmode="lin" valueType="num">
                                      <p:cBhvr>
                                        <p:cTn id="15" dur="500" fill="hold"/>
                                        <p:tgtEl>
                                          <p:spTgt spid="35842"/>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plus(in)">
                                      <p:cBhvr>
                                        <p:cTn id="20"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2214546" y="267494"/>
            <a:ext cx="5143536" cy="804052"/>
          </a:xfrm>
        </p:spPr>
        <p:txBody>
          <a:bodyPr/>
          <a:lstStyle/>
          <a:p>
            <a:pPr algn="ctr"/>
            <a:r>
              <a:rPr lang="ru-RU" sz="4400" b="1" dirty="0"/>
              <a:t>ВАЛЯ КРОХИН</a:t>
            </a:r>
            <a:endParaRPr lang="ru-RU" b="1" dirty="0"/>
          </a:p>
        </p:txBody>
      </p:sp>
      <p:pic>
        <p:nvPicPr>
          <p:cNvPr id="8194" name="Picture 2" descr="D:\Мои документы Админ\Куликова лагерь\фото герои\9448_5.JPG"/>
          <p:cNvPicPr>
            <a:picLocks noGrp="1" noChangeAspect="1" noChangeArrowheads="1"/>
          </p:cNvPicPr>
          <p:nvPr>
            <p:ph sz="half" idx="1"/>
          </p:nvPr>
        </p:nvPicPr>
        <p:blipFill>
          <a:blip r:embed="rId2" cstate="print"/>
          <a:srcRect/>
          <a:stretch>
            <a:fillRect/>
          </a:stretch>
        </p:blipFill>
        <p:spPr bwMode="auto">
          <a:xfrm>
            <a:off x="142844" y="1357298"/>
            <a:ext cx="3929090" cy="4500594"/>
          </a:xfrm>
          <a:prstGeom prst="rect">
            <a:avLst/>
          </a:prstGeom>
          <a:noFill/>
        </p:spPr>
      </p:pic>
      <p:sp>
        <p:nvSpPr>
          <p:cNvPr id="7" name="Содержимое 6"/>
          <p:cNvSpPr>
            <a:spLocks noGrp="1"/>
          </p:cNvSpPr>
          <p:nvPr>
            <p:ph sz="half" idx="2"/>
          </p:nvPr>
        </p:nvSpPr>
        <p:spPr>
          <a:xfrm>
            <a:off x="4071934" y="1142984"/>
            <a:ext cx="4614866" cy="5429287"/>
          </a:xfrm>
        </p:spPr>
        <p:txBody>
          <a:bodyPr>
            <a:normAutofit fontScale="55000" lnSpcReduction="20000"/>
          </a:bodyPr>
          <a:lstStyle/>
          <a:p>
            <a:pPr marL="180000" indent="384048" algn="just"/>
            <a:r>
              <a:rPr lang="ru-RU" dirty="0"/>
              <a:t>Зимой, в начале 1942 года, жителей поселка Коренево согнали на площадь смотреть казнь партизана, схваченного при подготовке взрыва нефтебазы. Этим партизаном был коммунист Иван Дмитриевич Крохин — комиссар </a:t>
            </a:r>
            <a:r>
              <a:rPr lang="ru-RU" dirty="0" err="1"/>
              <a:t>Кореневского</a:t>
            </a:r>
            <a:r>
              <a:rPr lang="ru-RU" dirty="0"/>
              <a:t> партизанского отряда. Стоявший в толпе четырнадцатилетний паренек во время казни негромко крикнул: «Я отомщу за тебя, папа!» Эти слова произнес сын партизана Валя, до войны учившийся в железнодорожной школе станции Коренево. После казни отца он исчез из поселка и пробрался в партизанский отряд. Вместе с партизанами участвовал в боевых операциях. Весной 1942 года Валя Крохин пришел в родной поселок, чтобы взорвать полицейскую комендатуру. Однако свой план он осуществить не успел: мальчика схватили фашисты и бросили в холодный подвал. Два дня истязали его. Враги хотели узнать, где прячутся партизаны. Но в ответ слышали: «Не знаю, не скажу». После нечеловеческих пыток Валю повесили.</a:t>
            </a:r>
          </a:p>
          <a:p>
            <a:pPr marL="180000" indent="384048" algn="just"/>
            <a:r>
              <a:rPr lang="ru-RU" dirty="0"/>
              <a:t>В поселке Коренево помнят героя-пионера Валентина Крохина. Его именем названы улица и переулок, пионерский лагерь. У школы, расположенной в центре поселка, установлен памятник.</a:t>
            </a:r>
          </a:p>
          <a:p>
            <a:endParaRPr lang="ru-RU" dirty="0"/>
          </a:p>
        </p:txBody>
      </p:sp>
    </p:spTree>
    <p:extLst>
      <p:ext uri="{BB962C8B-B14F-4D97-AF65-F5344CB8AC3E}">
        <p14:creationId xmlns:p14="http://schemas.microsoft.com/office/powerpoint/2010/main" xmlns="" val="454608480"/>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3" presetClass="entr" presetSubtype="16" fill="hold" nodeType="clickEffect">
                                  <p:stCondLst>
                                    <p:cond delay="0"/>
                                  </p:stCondLst>
                                  <p:childTnLst>
                                    <p:set>
                                      <p:cBhvr>
                                        <p:cTn id="13" dur="1" fill="hold">
                                          <p:stCondLst>
                                            <p:cond delay="0"/>
                                          </p:stCondLst>
                                        </p:cTn>
                                        <p:tgtEl>
                                          <p:spTgt spid="8194"/>
                                        </p:tgtEl>
                                        <p:attrNameLst>
                                          <p:attrName>style.visibility</p:attrName>
                                        </p:attrNameLst>
                                      </p:cBhvr>
                                      <p:to>
                                        <p:strVal val="visible"/>
                                      </p:to>
                                    </p:set>
                                    <p:animEffect transition="in" filter="plus(in)">
                                      <p:cBhvr>
                                        <p:cTn id="14" dur="2000"/>
                                        <p:tgtEl>
                                          <p:spTgt spid="819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down)">
                                      <p:cBhvr>
                                        <p:cTn id="19" dur="2000"/>
                                        <p:tgtEl>
                                          <p:spTgt spid="7">
                                            <p:txEl>
                                              <p:pRg st="0" end="0"/>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wipe(down)">
                                      <p:cBhvr>
                                        <p:cTn id="22" dur="2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6" name="Picture 2" descr="C:\Users\Людмила\Desktop\садако.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116632"/>
            <a:ext cx="8775104" cy="658132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58491993"/>
      </p:ext>
    </p:extLst>
  </p:cSld>
  <p:clrMapOvr>
    <a:masterClrMapping/>
  </p:clrMapOvr>
  <p:transition>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http://rudocs.exdat.com/data/172/171593/171593_html_m16712294.png"/>
          <p:cNvPicPr>
            <a:picLocks noChangeAspect="1" noChangeArrowheads="1"/>
          </p:cNvPicPr>
          <p:nvPr/>
        </p:nvPicPr>
        <p:blipFill>
          <a:blip r:embed="rId2" cstate="print"/>
          <a:srcRect/>
          <a:stretch>
            <a:fillRect/>
          </a:stretch>
        </p:blipFill>
        <p:spPr bwMode="auto">
          <a:xfrm>
            <a:off x="3953553" y="0"/>
            <a:ext cx="5504707" cy="4143380"/>
          </a:xfrm>
          <a:prstGeom prst="rect">
            <a:avLst/>
          </a:prstGeom>
          <a:noFill/>
        </p:spPr>
      </p:pic>
      <p:pic>
        <p:nvPicPr>
          <p:cNvPr id="1030" name="Picture 6" descr="http://2.bp.blogspot.com/-c7B5tSuLVbo/UZC1i2QLCMI/AAAAAAAABTw/_yv8P1w81qo/s1600/%D0%B1%D0%B8%D1%82%D0%B2%D1%8B.jpg"/>
          <p:cNvPicPr>
            <a:picLocks noChangeAspect="1" noChangeArrowheads="1"/>
          </p:cNvPicPr>
          <p:nvPr/>
        </p:nvPicPr>
        <p:blipFill>
          <a:blip r:embed="rId3" cstate="print"/>
          <a:srcRect/>
          <a:stretch>
            <a:fillRect/>
          </a:stretch>
        </p:blipFill>
        <p:spPr bwMode="auto">
          <a:xfrm>
            <a:off x="0" y="4143380"/>
            <a:ext cx="4464508" cy="2979443"/>
          </a:xfrm>
          <a:prstGeom prst="rect">
            <a:avLst/>
          </a:prstGeom>
          <a:noFill/>
        </p:spPr>
      </p:pic>
      <p:pic>
        <p:nvPicPr>
          <p:cNvPr id="1026" name="Picture 2" descr="http://www.playcast.ru/uploads/2014/05/08/8519541.jpg"/>
          <p:cNvPicPr>
            <a:picLocks noChangeAspect="1" noChangeArrowheads="1"/>
          </p:cNvPicPr>
          <p:nvPr/>
        </p:nvPicPr>
        <p:blipFill>
          <a:blip r:embed="rId4" cstate="print"/>
          <a:srcRect/>
          <a:stretch>
            <a:fillRect/>
          </a:stretch>
        </p:blipFill>
        <p:spPr bwMode="auto">
          <a:xfrm>
            <a:off x="4167185" y="3286124"/>
            <a:ext cx="4976815" cy="3732612"/>
          </a:xfrm>
          <a:prstGeom prst="rect">
            <a:avLst/>
          </a:prstGeom>
          <a:noFill/>
        </p:spPr>
      </p:pic>
      <p:pic>
        <p:nvPicPr>
          <p:cNvPr id="1028" name="Picture 4" descr="http://s1.fotokto.ru/photo/full/9/96915.jpg"/>
          <p:cNvPicPr>
            <a:picLocks noChangeAspect="1" noChangeArrowheads="1"/>
          </p:cNvPicPr>
          <p:nvPr/>
        </p:nvPicPr>
        <p:blipFill>
          <a:blip r:embed="rId5" cstate="print"/>
          <a:srcRect l="19274" t="3555" r="18714" b="4028"/>
          <a:stretch>
            <a:fillRect/>
          </a:stretch>
        </p:blipFill>
        <p:spPr bwMode="auto">
          <a:xfrm>
            <a:off x="0" y="0"/>
            <a:ext cx="4214810" cy="4442637"/>
          </a:xfrm>
          <a:prstGeom prst="rect">
            <a:avLst/>
          </a:prstGeom>
          <a:noFill/>
        </p:spPr>
      </p:pic>
    </p:spTree>
  </p:cSld>
  <p:clrMapOvr>
    <a:masterClrMapping/>
  </p:clrMapOvr>
  <p:transition>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Моцарт - Реквием.mp3">
            <a:hlinkClick r:id="" action="ppaction://media"/>
          </p:cNvPr>
          <p:cNvPicPr>
            <a:picLocks noGrp="1" noChangeAspect="1"/>
          </p:cNvPicPr>
          <p:nvPr>
            <p:ph idx="1"/>
            <a:audi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557588"/>
            <a:ext cx="609600" cy="609600"/>
          </a:xfrm>
        </p:spPr>
      </p:pic>
      <p:pic>
        <p:nvPicPr>
          <p:cNvPr id="75778" name="Picture 2" descr="http://bestgif.su/_ph/37/2/999149013.gif"/>
          <p:cNvPicPr>
            <a:picLocks noChangeAspect="1" noChangeArrowheads="1"/>
          </p:cNvPicPr>
          <p:nvPr/>
        </p:nvPicPr>
        <p:blipFill>
          <a:blip r:embed="rId5" cstate="print"/>
          <a:srcRect/>
          <a:stretch>
            <a:fillRect/>
          </a:stretch>
        </p:blipFill>
        <p:spPr bwMode="auto">
          <a:xfrm>
            <a:off x="395536" y="157322"/>
            <a:ext cx="8161807" cy="6513097"/>
          </a:xfrm>
          <a:prstGeom prst="rect">
            <a:avLst/>
          </a:prstGeom>
          <a:noFill/>
        </p:spPr>
      </p:pic>
    </p:spTree>
  </p:cSld>
  <p:clrMapOvr>
    <a:masterClrMapping/>
  </p:clrMapOvr>
  <p:transition>
    <p:pull/>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20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deti-parlibrary.ucoz.ru/_tbkp/111/00372452.jpg"/>
          <p:cNvPicPr>
            <a:picLocks noChangeAspect="1" noChangeArrowheads="1"/>
          </p:cNvPicPr>
          <p:nvPr/>
        </p:nvPicPr>
        <p:blipFill>
          <a:blip r:embed="rId3" cstate="print"/>
          <a:srcRect/>
          <a:stretch>
            <a:fillRect/>
          </a:stretch>
        </p:blipFill>
        <p:spPr bwMode="auto">
          <a:xfrm>
            <a:off x="-252536" y="121878"/>
            <a:ext cx="4788025" cy="6864550"/>
          </a:xfrm>
          <a:prstGeom prst="rect">
            <a:avLst/>
          </a:prstGeom>
          <a:noFill/>
        </p:spPr>
      </p:pic>
      <p:pic>
        <p:nvPicPr>
          <p:cNvPr id="77828" name="Picture 4" descr="http://www.fresher.ru/images4/vse-bogatstva-zemli-porovnu/1.jpg"/>
          <p:cNvPicPr>
            <a:picLocks noChangeAspect="1" noChangeArrowheads="1"/>
          </p:cNvPicPr>
          <p:nvPr/>
        </p:nvPicPr>
        <p:blipFill>
          <a:blip r:embed="rId4" cstate="print"/>
          <a:srcRect l="5291" t="8163" r="9208"/>
          <a:stretch>
            <a:fillRect/>
          </a:stretch>
        </p:blipFill>
        <p:spPr bwMode="auto">
          <a:xfrm>
            <a:off x="4438106" y="144574"/>
            <a:ext cx="4784246" cy="67134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Хор ЦДДЖ - Пусть всегда будет солнце.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509000" y="6259253"/>
            <a:ext cx="482115" cy="482115"/>
          </a:xfrm>
          <a:prstGeom prst="rect">
            <a:avLst/>
          </a:prstGeom>
        </p:spPr>
      </p:pic>
    </p:spTree>
  </p:cSld>
  <p:clrMapOvr>
    <a:masterClrMapping/>
  </p:clrMapOvr>
  <p:transition>
    <p:pull/>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3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tp://nuina.net/wrdp/wp-content/uploads/67101958_1290790900_blueny.jpg"/>
          <p:cNvPicPr>
            <a:picLocks noChangeAspect="1" noChangeArrowheads="1"/>
          </p:cNvPicPr>
          <p:nvPr/>
        </p:nvPicPr>
        <p:blipFill>
          <a:blip r:embed="rId2" cstate="print"/>
          <a:srcRect/>
          <a:stretch>
            <a:fillRect/>
          </a:stretch>
        </p:blipFill>
        <p:spPr bwMode="auto">
          <a:xfrm>
            <a:off x="0" y="0"/>
            <a:ext cx="9144000" cy="7072338"/>
          </a:xfrm>
          <a:prstGeom prst="rect">
            <a:avLst/>
          </a:prstGeom>
          <a:noFill/>
        </p:spPr>
      </p:pic>
      <p:sp>
        <p:nvSpPr>
          <p:cNvPr id="3" name="TextBox 2"/>
          <p:cNvSpPr txBox="1"/>
          <p:nvPr/>
        </p:nvSpPr>
        <p:spPr>
          <a:xfrm>
            <a:off x="0" y="0"/>
            <a:ext cx="9144000" cy="1754326"/>
          </a:xfrm>
          <a:prstGeom prst="rect">
            <a:avLst/>
          </a:prstGeom>
          <a:noFill/>
        </p:spPr>
        <p:txBody>
          <a:bodyPr wrap="square" rtlCol="0">
            <a:spAutoFit/>
          </a:bodyPr>
          <a:lstStyle/>
          <a:p>
            <a:pPr algn="r"/>
            <a:r>
              <a:rPr lang="ru-RU" sz="5400" b="1" dirty="0">
                <a:latin typeface="+mj-lt"/>
              </a:rPr>
              <a:t>Спасибо за внимание. Берегите мир!</a:t>
            </a:r>
          </a:p>
        </p:txBody>
      </p:sp>
    </p:spTree>
  </p:cSld>
  <p:clrMapOvr>
    <a:masterClrMapping/>
  </p:clrMapOvr>
  <p:transition>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1071538" y="857232"/>
            <a:ext cx="7772400" cy="1470025"/>
          </a:xfrm>
        </p:spPr>
        <p:txBody>
          <a:bodyPr/>
          <a:lstStyle/>
          <a:p>
            <a:pPr eaLnBrk="1" hangingPunct="1"/>
            <a:r>
              <a:rPr lang="ru-RU" sz="6000" b="1" dirty="0">
                <a:solidFill>
                  <a:srgbClr val="C00000"/>
                </a:solidFill>
              </a:rPr>
              <a:t>8 февраля –</a:t>
            </a:r>
          </a:p>
        </p:txBody>
      </p:sp>
      <p:sp>
        <p:nvSpPr>
          <p:cNvPr id="13315" name="Rectangle 3"/>
          <p:cNvSpPr>
            <a:spLocks noGrp="1" noChangeArrowheads="1"/>
          </p:cNvSpPr>
          <p:nvPr>
            <p:ph type="subTitle" idx="1"/>
          </p:nvPr>
        </p:nvSpPr>
        <p:spPr>
          <a:xfrm>
            <a:off x="928662" y="2143116"/>
            <a:ext cx="8001056" cy="2781300"/>
          </a:xfrm>
        </p:spPr>
        <p:txBody>
          <a:bodyPr/>
          <a:lstStyle/>
          <a:p>
            <a:pPr eaLnBrk="1" hangingPunct="1"/>
            <a:r>
              <a:rPr lang="ru-RU" sz="5400" b="1" dirty="0">
                <a:solidFill>
                  <a:srgbClr val="C00000"/>
                </a:solidFill>
                <a:latin typeface="+mj-lt"/>
              </a:rPr>
              <a:t>ДЕНЬ ПАМЯТИ        ЮНЫХ ГЕРОЕВ -АНТИФАШИСТОВ</a:t>
            </a:r>
          </a:p>
        </p:txBody>
      </p:sp>
      <p:pic>
        <p:nvPicPr>
          <p:cNvPr id="13319" name="Picture 7" descr="http://ic.pics.livejournal.com/kkaterina13/22916415/165809/165809_900.png"/>
          <p:cNvPicPr>
            <a:picLocks noChangeAspect="1" noChangeArrowheads="1"/>
          </p:cNvPicPr>
          <p:nvPr/>
        </p:nvPicPr>
        <p:blipFill>
          <a:blip r:embed="rId2" cstate="print"/>
          <a:srcRect/>
          <a:stretch>
            <a:fillRect/>
          </a:stretch>
        </p:blipFill>
        <p:spPr bwMode="auto">
          <a:xfrm>
            <a:off x="571500" y="4071942"/>
            <a:ext cx="8572500" cy="3643338"/>
          </a:xfrm>
          <a:prstGeom prst="rect">
            <a:avLst/>
          </a:prstGeom>
          <a:noFill/>
        </p:spPr>
      </p:pic>
    </p:spTree>
  </p:cSld>
  <p:clrMapOvr>
    <a:masterClrMapping/>
  </p:clrMapOvr>
  <p:transition>
    <p:pull/>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642918"/>
            <a:ext cx="8229600" cy="1214446"/>
          </a:xfrm>
        </p:spPr>
        <p:txBody>
          <a:bodyPr/>
          <a:lstStyle/>
          <a:p>
            <a:pPr eaLnBrk="1" hangingPunct="1"/>
            <a:r>
              <a:rPr lang="ru-RU" dirty="0">
                <a:solidFill>
                  <a:srgbClr val="C00000"/>
                </a:solidFill>
              </a:rPr>
              <a:t>      </a:t>
            </a:r>
            <a:r>
              <a:rPr lang="ru-RU" b="1" dirty="0">
                <a:solidFill>
                  <a:srgbClr val="C00000"/>
                </a:solidFill>
              </a:rPr>
              <a:t>8 февраля 1943 года</a:t>
            </a:r>
            <a:r>
              <a:rPr lang="ru-RU" dirty="0">
                <a:solidFill>
                  <a:srgbClr val="C00000"/>
                </a:solidFill>
              </a:rPr>
              <a:t/>
            </a:r>
            <a:br>
              <a:rPr lang="ru-RU" dirty="0">
                <a:solidFill>
                  <a:srgbClr val="C00000"/>
                </a:solidFill>
              </a:rPr>
            </a:br>
            <a:r>
              <a:rPr lang="ru-RU" dirty="0">
                <a:solidFill>
                  <a:srgbClr val="C00000"/>
                </a:solidFill>
              </a:rPr>
              <a:t/>
            </a:r>
            <a:br>
              <a:rPr lang="ru-RU" dirty="0">
                <a:solidFill>
                  <a:srgbClr val="C00000"/>
                </a:solidFill>
              </a:rPr>
            </a:br>
            <a:r>
              <a:rPr lang="ru-RU" sz="3200" b="1" dirty="0"/>
              <a:t>МОЛОДОГВАРДЕЙЦЫ</a:t>
            </a:r>
            <a:endParaRPr lang="ru-RU" sz="3200" b="1" i="1" dirty="0"/>
          </a:p>
        </p:txBody>
      </p:sp>
      <p:pic>
        <p:nvPicPr>
          <p:cNvPr id="14340" name="Picture 9" descr="C:\Users\Aleks\Desktop\newphoto1964.jpg"/>
          <p:cNvPicPr>
            <a:picLocks noGrp="1" noChangeAspect="1" noChangeArrowheads="1"/>
          </p:cNvPicPr>
          <p:nvPr>
            <p:ph idx="1"/>
          </p:nvPr>
        </p:nvPicPr>
        <p:blipFill>
          <a:blip r:embed="rId2" cstate="print"/>
          <a:srcRect/>
          <a:stretch>
            <a:fillRect/>
          </a:stretch>
        </p:blipFill>
        <p:spPr>
          <a:xfrm>
            <a:off x="5429256" y="2428868"/>
            <a:ext cx="1617663" cy="2392362"/>
          </a:xfrm>
          <a:noFill/>
        </p:spPr>
      </p:pic>
      <p:pic>
        <p:nvPicPr>
          <p:cNvPr id="14339" name="Рисунок 5" descr="http://www.e-belovo.ru/65let/i/65let.jpg"/>
          <p:cNvPicPr>
            <a:picLocks noChangeAspect="1" noChangeArrowheads="1"/>
          </p:cNvPicPr>
          <p:nvPr/>
        </p:nvPicPr>
        <p:blipFill>
          <a:blip r:embed="rId3" cstate="print"/>
          <a:srcRect/>
          <a:stretch>
            <a:fillRect/>
          </a:stretch>
        </p:blipFill>
        <p:spPr bwMode="auto">
          <a:xfrm>
            <a:off x="0" y="0"/>
            <a:ext cx="1718136" cy="1071546"/>
          </a:xfrm>
          <a:prstGeom prst="rect">
            <a:avLst/>
          </a:prstGeom>
          <a:noFill/>
          <a:ln w="9525">
            <a:noFill/>
            <a:miter lim="800000"/>
            <a:headEnd/>
            <a:tailEnd/>
          </a:ln>
        </p:spPr>
      </p:pic>
      <p:pic>
        <p:nvPicPr>
          <p:cNvPr id="14342" name="Picture 11" descr="C:\Users\Aleks\Desktop\oleg.jpg"/>
          <p:cNvPicPr>
            <a:picLocks noChangeAspect="1" noChangeArrowheads="1"/>
          </p:cNvPicPr>
          <p:nvPr/>
        </p:nvPicPr>
        <p:blipFill>
          <a:blip r:embed="rId4" cstate="print"/>
          <a:srcRect/>
          <a:stretch>
            <a:fillRect/>
          </a:stretch>
        </p:blipFill>
        <p:spPr bwMode="auto">
          <a:xfrm>
            <a:off x="357158" y="1428736"/>
            <a:ext cx="1612900" cy="2357438"/>
          </a:xfrm>
          <a:prstGeom prst="rect">
            <a:avLst/>
          </a:prstGeom>
          <a:noFill/>
          <a:ln w="9525">
            <a:noFill/>
            <a:miter lim="800000"/>
            <a:headEnd/>
            <a:tailEnd/>
          </a:ln>
        </p:spPr>
      </p:pic>
      <p:pic>
        <p:nvPicPr>
          <p:cNvPr id="14344" name="Picture 13" descr="C:\Users\Aleks\Desktop\newphoto1717.jpg"/>
          <p:cNvPicPr>
            <a:picLocks noChangeAspect="1" noChangeArrowheads="1"/>
          </p:cNvPicPr>
          <p:nvPr/>
        </p:nvPicPr>
        <p:blipFill>
          <a:blip r:embed="rId5" cstate="print"/>
          <a:srcRect/>
          <a:stretch>
            <a:fillRect/>
          </a:stretch>
        </p:blipFill>
        <p:spPr bwMode="auto">
          <a:xfrm>
            <a:off x="3786182" y="2428868"/>
            <a:ext cx="1583278" cy="2428892"/>
          </a:xfrm>
          <a:prstGeom prst="rect">
            <a:avLst/>
          </a:prstGeom>
          <a:noFill/>
          <a:ln w="9525">
            <a:noFill/>
            <a:miter lim="800000"/>
            <a:headEnd/>
            <a:tailEnd/>
          </a:ln>
        </p:spPr>
      </p:pic>
      <p:pic>
        <p:nvPicPr>
          <p:cNvPr id="14345" name="Picture 14" descr="C:\Users\Aleks\Desktop\41998.jpg"/>
          <p:cNvPicPr>
            <a:picLocks noChangeAspect="1" noChangeArrowheads="1"/>
          </p:cNvPicPr>
          <p:nvPr/>
        </p:nvPicPr>
        <p:blipFill>
          <a:blip r:embed="rId6" cstate="print"/>
          <a:srcRect/>
          <a:stretch>
            <a:fillRect/>
          </a:stretch>
        </p:blipFill>
        <p:spPr bwMode="auto">
          <a:xfrm>
            <a:off x="2071670" y="2428868"/>
            <a:ext cx="1665287" cy="2409825"/>
          </a:xfrm>
          <a:prstGeom prst="rect">
            <a:avLst/>
          </a:prstGeom>
          <a:noFill/>
          <a:ln w="9525">
            <a:noFill/>
            <a:miter lim="800000"/>
            <a:headEnd/>
            <a:tailEnd/>
          </a:ln>
        </p:spPr>
      </p:pic>
      <p:pic>
        <p:nvPicPr>
          <p:cNvPr id="14347" name="Picture 11" descr="&amp;Icy;&amp;vcy;&amp;acy;&amp;ncy; &amp;Zcy;&amp;iecy;&amp;mcy;&amp;ncy;&amp;ucy;&amp;khcy;&amp;ocy;&amp;vcy;"/>
          <p:cNvPicPr>
            <a:picLocks noChangeAspect="1" noChangeArrowheads="1"/>
          </p:cNvPicPr>
          <p:nvPr/>
        </p:nvPicPr>
        <p:blipFill>
          <a:blip r:embed="rId7" cstate="print"/>
          <a:srcRect/>
          <a:stretch>
            <a:fillRect/>
          </a:stretch>
        </p:blipFill>
        <p:spPr bwMode="auto">
          <a:xfrm>
            <a:off x="7111227" y="1357298"/>
            <a:ext cx="1747054" cy="2357454"/>
          </a:xfrm>
          <a:prstGeom prst="rect">
            <a:avLst/>
          </a:prstGeom>
          <a:noFill/>
        </p:spPr>
      </p:pic>
      <p:pic>
        <p:nvPicPr>
          <p:cNvPr id="14349" name="Picture 13" descr="&amp;Icy;&amp;vcy;&amp;acy;&amp;ncy; &amp;Tcy;&amp;ucy;&amp;rcy;&amp;kcy;&amp;iecy;&amp;ncy;&amp;icy;&amp;chcy;"/>
          <p:cNvPicPr>
            <a:picLocks noChangeAspect="1" noChangeArrowheads="1"/>
          </p:cNvPicPr>
          <p:nvPr/>
        </p:nvPicPr>
        <p:blipFill>
          <a:blip r:embed="rId8" cstate="print"/>
          <a:srcRect/>
          <a:stretch>
            <a:fillRect/>
          </a:stretch>
        </p:blipFill>
        <p:spPr bwMode="auto">
          <a:xfrm>
            <a:off x="357158" y="3929065"/>
            <a:ext cx="1643074" cy="2451973"/>
          </a:xfrm>
          <a:prstGeom prst="rect">
            <a:avLst/>
          </a:prstGeom>
          <a:noFill/>
        </p:spPr>
      </p:pic>
      <p:pic>
        <p:nvPicPr>
          <p:cNvPr id="14351" name="Picture 15" descr="&amp;Scy;&amp;iecy;&amp;rcy;&amp;gcy;&amp;iecy;&amp;jcy; &amp;Tcy;&amp;yucy;&amp;lcy;&amp;iecy;&amp;ncy;&amp;icy;&amp;ncy;"/>
          <p:cNvPicPr>
            <a:picLocks noChangeAspect="1" noChangeArrowheads="1"/>
          </p:cNvPicPr>
          <p:nvPr/>
        </p:nvPicPr>
        <p:blipFill>
          <a:blip r:embed="rId9" cstate="print"/>
          <a:srcRect/>
          <a:stretch>
            <a:fillRect/>
          </a:stretch>
        </p:blipFill>
        <p:spPr bwMode="auto">
          <a:xfrm>
            <a:off x="7143768" y="3857628"/>
            <a:ext cx="1791805" cy="2428892"/>
          </a:xfrm>
          <a:prstGeom prst="rect">
            <a:avLst/>
          </a:prstGeom>
          <a:noFill/>
        </p:spPr>
      </p:pic>
      <p:pic>
        <p:nvPicPr>
          <p:cNvPr id="13" name="Picture 7" descr="http://ic.pics.livejournal.com/kkaterina13/22916415/165809/165809_900.png"/>
          <p:cNvPicPr>
            <a:picLocks noChangeAspect="1" noChangeArrowheads="1"/>
          </p:cNvPicPr>
          <p:nvPr/>
        </p:nvPicPr>
        <p:blipFill>
          <a:blip r:embed="rId10" cstate="print"/>
          <a:srcRect/>
          <a:stretch>
            <a:fillRect/>
          </a:stretch>
        </p:blipFill>
        <p:spPr bwMode="auto">
          <a:xfrm>
            <a:off x="1785918" y="4286256"/>
            <a:ext cx="5761226" cy="3214710"/>
          </a:xfrm>
          <a:prstGeom prst="rect">
            <a:avLst/>
          </a:prstGeom>
          <a:noFill/>
        </p:spPr>
      </p:pic>
    </p:spTree>
  </p:cSld>
  <p:clrMapOvr>
    <a:masterClrMapping/>
  </p:clrMapOvr>
  <p:transition>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Заголовок 1"/>
          <p:cNvSpPr>
            <a:spLocks noGrp="1"/>
          </p:cNvSpPr>
          <p:nvPr>
            <p:ph type="title"/>
          </p:nvPr>
        </p:nvSpPr>
        <p:spPr/>
        <p:txBody>
          <a:bodyPr/>
          <a:lstStyle/>
          <a:p>
            <a:pPr eaLnBrk="1" hangingPunct="1"/>
            <a:r>
              <a:rPr lang="ru-RU" sz="4800" dirty="0">
                <a:solidFill>
                  <a:srgbClr val="C00000"/>
                </a:solidFill>
              </a:rPr>
              <a:t>         </a:t>
            </a:r>
            <a:r>
              <a:rPr lang="ru-RU" sz="4800" b="1" dirty="0">
                <a:solidFill>
                  <a:srgbClr val="C00000"/>
                </a:solidFill>
              </a:rPr>
              <a:t>8 февраля 1962 года</a:t>
            </a:r>
            <a:endParaRPr lang="ru-RU" sz="4800" b="1" dirty="0"/>
          </a:p>
        </p:txBody>
      </p:sp>
      <p:pic>
        <p:nvPicPr>
          <p:cNvPr id="17412" name="Picture 2" descr="C:\Users\Aleks\Desktop\feryblog.jpg"/>
          <p:cNvPicPr>
            <a:picLocks noGrp="1" noChangeAspect="1" noChangeArrowheads="1"/>
          </p:cNvPicPr>
          <p:nvPr>
            <p:ph idx="1"/>
          </p:nvPr>
        </p:nvPicPr>
        <p:blipFill>
          <a:blip r:embed="rId2" cstate="print"/>
          <a:srcRect/>
          <a:stretch>
            <a:fillRect/>
          </a:stretch>
        </p:blipFill>
        <p:spPr>
          <a:xfrm>
            <a:off x="714348" y="1571612"/>
            <a:ext cx="2987675" cy="3571875"/>
          </a:xfrm>
          <a:noFill/>
        </p:spPr>
      </p:pic>
      <p:pic>
        <p:nvPicPr>
          <p:cNvPr id="16387" name="Рисунок 5" descr="http://www.e-belovo.ru/65let/i/65let.jpg"/>
          <p:cNvPicPr>
            <a:picLocks noChangeAspect="1" noChangeArrowheads="1"/>
          </p:cNvPicPr>
          <p:nvPr/>
        </p:nvPicPr>
        <p:blipFill>
          <a:blip r:embed="rId3" cstate="print"/>
          <a:srcRect/>
          <a:stretch>
            <a:fillRect/>
          </a:stretch>
        </p:blipFill>
        <p:spPr bwMode="auto">
          <a:xfrm>
            <a:off x="0" y="0"/>
            <a:ext cx="1719202" cy="1071546"/>
          </a:xfrm>
          <a:prstGeom prst="rect">
            <a:avLst/>
          </a:prstGeom>
          <a:noFill/>
          <a:ln w="9525">
            <a:noFill/>
            <a:miter lim="800000"/>
            <a:headEnd/>
            <a:tailEnd/>
          </a:ln>
        </p:spPr>
      </p:pic>
      <p:sp>
        <p:nvSpPr>
          <p:cNvPr id="6" name="Прямоугольник 5"/>
          <p:cNvSpPr/>
          <p:nvPr/>
        </p:nvSpPr>
        <p:spPr>
          <a:xfrm>
            <a:off x="3857625" y="1643063"/>
            <a:ext cx="4786313" cy="3539430"/>
          </a:xfrm>
          <a:prstGeom prst="rect">
            <a:avLst/>
          </a:prstGeom>
        </p:spPr>
        <p:txBody>
          <a:bodyPr>
            <a:spAutoFit/>
          </a:bodyPr>
          <a:lstStyle/>
          <a:p>
            <a:pPr algn="ctr">
              <a:defRPr/>
            </a:pPr>
            <a:r>
              <a:rPr lang="ru-RU" sz="2800" b="1" i="0" dirty="0">
                <a:latin typeface="+mj-lt"/>
              </a:rPr>
              <a:t>В Париже во время антифашистской демонстрации трудящихся за прекращение войны     в Алжире был убит комсомолец       Даниэль </a:t>
            </a:r>
            <a:r>
              <a:rPr lang="ru-RU" sz="2800" b="1" i="0" dirty="0" err="1">
                <a:latin typeface="+mj-lt"/>
              </a:rPr>
              <a:t>Фери</a:t>
            </a:r>
            <a:r>
              <a:rPr lang="ru-RU" sz="2800" b="1" i="0" dirty="0">
                <a:latin typeface="+mj-lt"/>
              </a:rPr>
              <a:t>.</a:t>
            </a:r>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strVal val="#ppt_w*0.70"/>
                                          </p:val>
                                        </p:tav>
                                        <p:tav tm="100000">
                                          <p:val>
                                            <p:strVal val="#ppt_w"/>
                                          </p:val>
                                        </p:tav>
                                      </p:tavLst>
                                    </p:anim>
                                    <p:anim calcmode="lin" valueType="num">
                                      <p:cBhvr>
                                        <p:cTn id="8" dur="1000" fill="hold"/>
                                        <p:tgtEl>
                                          <p:spTgt spid="17410"/>
                                        </p:tgtEl>
                                        <p:attrNameLst>
                                          <p:attrName>ppt_h</p:attrName>
                                        </p:attrNameLst>
                                      </p:cBhvr>
                                      <p:tavLst>
                                        <p:tav tm="0">
                                          <p:val>
                                            <p:strVal val="#ppt_h"/>
                                          </p:val>
                                        </p:tav>
                                        <p:tav tm="100000">
                                          <p:val>
                                            <p:strVal val="#ppt_h"/>
                                          </p:val>
                                        </p:tav>
                                      </p:tavLst>
                                    </p:anim>
                                    <p:animEffect transition="in" filter="fade">
                                      <p:cBhvr>
                                        <p:cTn id="9" dur="1000"/>
                                        <p:tgtEl>
                                          <p:spTgt spid="17410"/>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7412"/>
                                        </p:tgtEl>
                                        <p:attrNameLst>
                                          <p:attrName>style.visibility</p:attrName>
                                        </p:attrNameLst>
                                      </p:cBhvr>
                                      <p:to>
                                        <p:strVal val="visible"/>
                                      </p:to>
                                    </p:set>
                                    <p:animEffect transition="in" filter="fade">
                                      <p:cBhvr>
                                        <p:cTn id="13" dur="2000"/>
                                        <p:tgtEl>
                                          <p:spTgt spid="17412"/>
                                        </p:tgtEl>
                                      </p:cBhvr>
                                    </p:animEffect>
                                  </p:childTnLst>
                                </p:cTn>
                              </p:par>
                            </p:childTnLst>
                          </p:cTn>
                        </p:par>
                        <p:par>
                          <p:cTn id="14" fill="hold">
                            <p:stCondLst>
                              <p:cond delay="3000"/>
                            </p:stCondLst>
                            <p:childTnLst>
                              <p:par>
                                <p:cTn id="15" presetID="55" presetClass="entr" presetSubtype="0" fill="hold"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p:cTn id="17"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18"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274638"/>
            <a:ext cx="8472518" cy="1143000"/>
          </a:xfrm>
        </p:spPr>
        <p:txBody>
          <a:bodyPr/>
          <a:lstStyle/>
          <a:p>
            <a:pPr eaLnBrk="1" hangingPunct="1"/>
            <a:r>
              <a:rPr lang="ru-RU" sz="4800" b="1" dirty="0">
                <a:solidFill>
                  <a:srgbClr val="C00000"/>
                </a:solidFill>
              </a:rPr>
              <a:t>       8 февраля 1963 года</a:t>
            </a:r>
            <a:endParaRPr lang="ru-RU" dirty="0"/>
          </a:p>
        </p:txBody>
      </p:sp>
      <p:sp>
        <p:nvSpPr>
          <p:cNvPr id="5123" name="Rectangle 3"/>
          <p:cNvSpPr>
            <a:spLocks noGrp="1" noChangeArrowheads="1"/>
          </p:cNvSpPr>
          <p:nvPr>
            <p:ph idx="1"/>
          </p:nvPr>
        </p:nvSpPr>
        <p:spPr>
          <a:xfrm>
            <a:off x="3214678" y="1214422"/>
            <a:ext cx="5472112" cy="3929063"/>
          </a:xfrm>
        </p:spPr>
        <p:txBody>
          <a:bodyPr/>
          <a:lstStyle/>
          <a:p>
            <a:pPr eaLnBrk="1" hangingPunct="1">
              <a:buFont typeface="Wingdings" pitchFamily="2" charset="2"/>
              <a:buNone/>
            </a:pPr>
            <a:endParaRPr lang="ru-RU" b="1" dirty="0">
              <a:latin typeface="+mj-lt"/>
            </a:endParaRPr>
          </a:p>
          <a:p>
            <a:pPr algn="ctr" eaLnBrk="1" hangingPunct="1">
              <a:buFont typeface="Arial" charset="0"/>
              <a:buNone/>
            </a:pPr>
            <a:r>
              <a:rPr lang="ru-RU" b="1" dirty="0">
                <a:latin typeface="+mj-lt"/>
              </a:rPr>
              <a:t>   </a:t>
            </a:r>
            <a:r>
              <a:rPr lang="ru-RU" sz="3600" b="1" dirty="0" err="1">
                <a:latin typeface="+mj-lt"/>
              </a:rPr>
              <a:t>Фадыл</a:t>
            </a:r>
            <a:r>
              <a:rPr lang="ru-RU" sz="3600" b="1" dirty="0">
                <a:latin typeface="+mj-lt"/>
              </a:rPr>
              <a:t> </a:t>
            </a:r>
            <a:r>
              <a:rPr lang="ru-RU" sz="3600" b="1" dirty="0" err="1">
                <a:latin typeface="+mj-lt"/>
              </a:rPr>
              <a:t>Джамаль</a:t>
            </a:r>
            <a:r>
              <a:rPr lang="ru-RU" sz="3600" b="1" dirty="0">
                <a:latin typeface="+mj-lt"/>
              </a:rPr>
              <a:t> погиб ровно через год от пыток в иракской тюрьме.</a:t>
            </a:r>
          </a:p>
          <a:p>
            <a:pPr algn="ctr" eaLnBrk="1" hangingPunct="1">
              <a:buFont typeface="Arial" charset="0"/>
              <a:buNone/>
            </a:pPr>
            <a:r>
              <a:rPr lang="ru-RU" sz="3600" b="1" dirty="0">
                <a:latin typeface="+mj-lt"/>
              </a:rPr>
              <a:t>Патриоту было всего        15 лет.</a:t>
            </a:r>
          </a:p>
          <a:p>
            <a:pPr eaLnBrk="1" hangingPunct="1">
              <a:buFont typeface="Arial" charset="0"/>
              <a:buNone/>
            </a:pPr>
            <a:endParaRPr lang="ru-RU" b="1" dirty="0">
              <a:latin typeface="+mj-lt"/>
            </a:endParaRPr>
          </a:p>
        </p:txBody>
      </p:sp>
      <p:pic>
        <p:nvPicPr>
          <p:cNvPr id="17412" name="Рисунок 5" descr="http://www.e-belovo.ru/65let/i/65let.jpg"/>
          <p:cNvPicPr>
            <a:picLocks noChangeAspect="1" noChangeArrowheads="1"/>
          </p:cNvPicPr>
          <p:nvPr/>
        </p:nvPicPr>
        <p:blipFill>
          <a:blip r:embed="rId2" cstate="print"/>
          <a:srcRect/>
          <a:stretch>
            <a:fillRect/>
          </a:stretch>
        </p:blipFill>
        <p:spPr bwMode="auto">
          <a:xfrm>
            <a:off x="357188" y="285750"/>
            <a:ext cx="1500187" cy="935038"/>
          </a:xfrm>
          <a:prstGeom prst="rect">
            <a:avLst/>
          </a:prstGeom>
          <a:noFill/>
          <a:ln w="9525">
            <a:noFill/>
            <a:miter lim="800000"/>
            <a:headEnd/>
            <a:tailEnd/>
          </a:ln>
        </p:spPr>
      </p:pic>
      <p:pic>
        <p:nvPicPr>
          <p:cNvPr id="18439" name="Picture 7" descr="http://narodsopr.ucoz.ru/_si/0/72498370.jpg"/>
          <p:cNvPicPr>
            <a:picLocks noChangeAspect="1" noChangeArrowheads="1"/>
          </p:cNvPicPr>
          <p:nvPr/>
        </p:nvPicPr>
        <p:blipFill>
          <a:blip r:embed="rId3" cstate="print"/>
          <a:srcRect/>
          <a:stretch>
            <a:fillRect/>
          </a:stretch>
        </p:blipFill>
        <p:spPr bwMode="auto">
          <a:xfrm>
            <a:off x="500034" y="1571612"/>
            <a:ext cx="2714644" cy="3954994"/>
          </a:xfrm>
          <a:prstGeom prst="rect">
            <a:avLst/>
          </a:prstGeom>
          <a:noFill/>
          <a:effectLst>
            <a:softEdge rad="127000"/>
          </a:effectLst>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12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utoUpdateAnimBg="0"/>
      <p:bldP spid="5123"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ru-RU" sz="6600" dirty="0"/>
              <a:t>    </a:t>
            </a:r>
            <a:r>
              <a:rPr lang="ru-RU" sz="6600" b="1" dirty="0">
                <a:solidFill>
                  <a:srgbClr val="C00000"/>
                </a:solidFill>
              </a:rPr>
              <a:t>1964  год</a:t>
            </a:r>
          </a:p>
        </p:txBody>
      </p:sp>
      <p:sp>
        <p:nvSpPr>
          <p:cNvPr id="4099" name="Rectangle 3"/>
          <p:cNvSpPr>
            <a:spLocks noGrp="1" noChangeArrowheads="1"/>
          </p:cNvSpPr>
          <p:nvPr>
            <p:ph idx="1"/>
          </p:nvPr>
        </p:nvSpPr>
        <p:spPr>
          <a:xfrm>
            <a:off x="357158" y="1357298"/>
            <a:ext cx="8572560" cy="4525963"/>
          </a:xfrm>
        </p:spPr>
        <p:txBody>
          <a:bodyPr/>
          <a:lstStyle/>
          <a:p>
            <a:pPr eaLnBrk="1" hangingPunct="1">
              <a:buFont typeface="Wingdings" pitchFamily="2" charset="2"/>
              <a:buNone/>
            </a:pPr>
            <a:r>
              <a:rPr lang="ru-RU" b="1" dirty="0">
                <a:latin typeface="+mj-lt"/>
              </a:rPr>
              <a:t>    </a:t>
            </a:r>
          </a:p>
          <a:p>
            <a:pPr marL="0" indent="0" algn="ctr" eaLnBrk="1" hangingPunct="1">
              <a:spcBef>
                <a:spcPts val="0"/>
              </a:spcBef>
              <a:buFont typeface="Wingdings" pitchFamily="2" charset="2"/>
              <a:buNone/>
            </a:pPr>
            <a:r>
              <a:rPr lang="ru-RU" b="1" dirty="0">
                <a:latin typeface="+mj-lt"/>
              </a:rPr>
              <a:t>   </a:t>
            </a:r>
            <a:r>
              <a:rPr lang="ru-RU" sz="3300" b="1" dirty="0">
                <a:latin typeface="+mj-lt"/>
              </a:rPr>
              <a:t>Международный комитет детских и юношеских организаций </a:t>
            </a:r>
          </a:p>
          <a:p>
            <a:pPr marL="0" indent="0" algn="ctr" eaLnBrk="1" hangingPunct="1">
              <a:spcBef>
                <a:spcPts val="0"/>
              </a:spcBef>
              <a:buFont typeface="Wingdings" pitchFamily="2" charset="2"/>
              <a:buNone/>
            </a:pPr>
            <a:r>
              <a:rPr lang="ru-RU" sz="3300" b="1" dirty="0">
                <a:latin typeface="+mj-lt"/>
              </a:rPr>
              <a:t>в 1964 году принял решение сделать 8 февраля </a:t>
            </a:r>
          </a:p>
          <a:p>
            <a:pPr marL="0" indent="0" algn="ctr" eaLnBrk="1" hangingPunct="1">
              <a:spcBef>
                <a:spcPts val="0"/>
              </a:spcBef>
              <a:buFont typeface="Wingdings" pitchFamily="2" charset="2"/>
              <a:buNone/>
            </a:pPr>
            <a:r>
              <a:rPr lang="ru-RU" sz="3300" b="1" dirty="0">
                <a:latin typeface="+mj-lt"/>
              </a:rPr>
              <a:t>Днём памяти </a:t>
            </a:r>
          </a:p>
          <a:p>
            <a:pPr marL="0" indent="0" algn="ctr" eaLnBrk="1" hangingPunct="1">
              <a:spcBef>
                <a:spcPts val="0"/>
              </a:spcBef>
              <a:buFont typeface="Wingdings" pitchFamily="2" charset="2"/>
              <a:buNone/>
            </a:pPr>
            <a:r>
              <a:rPr lang="ru-RU" sz="3300" b="1" dirty="0">
                <a:latin typeface="+mj-lt"/>
              </a:rPr>
              <a:t>юных героев-антифашистов.</a:t>
            </a:r>
          </a:p>
        </p:txBody>
      </p:sp>
      <p:pic>
        <p:nvPicPr>
          <p:cNvPr id="18436" name="Рисунок 5" descr="http://www.e-belovo.ru/65let/i/65let.jpg"/>
          <p:cNvPicPr>
            <a:picLocks noChangeAspect="1" noChangeArrowheads="1"/>
          </p:cNvPicPr>
          <p:nvPr/>
        </p:nvPicPr>
        <p:blipFill>
          <a:blip r:embed="rId2" cstate="print"/>
          <a:srcRect/>
          <a:stretch>
            <a:fillRect/>
          </a:stretch>
        </p:blipFill>
        <p:spPr bwMode="auto">
          <a:xfrm>
            <a:off x="0" y="0"/>
            <a:ext cx="1857356" cy="1157633"/>
          </a:xfrm>
          <a:prstGeom prst="rect">
            <a:avLst/>
          </a:prstGeom>
          <a:noFill/>
          <a:ln w="9525">
            <a:noFill/>
            <a:miter lim="800000"/>
            <a:headEnd/>
            <a:tailEnd/>
          </a:ln>
        </p:spPr>
      </p:pic>
    </p:spTree>
  </p:cSld>
  <p:clrMapOvr>
    <a:masterClrMapping/>
  </p:clrMapOvr>
  <p:transition>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img-fotki.yandex.ru/get/9315/64520380.38/0_b2466_fc6270fb_orig"/>
          <p:cNvPicPr>
            <a:picLocks noChangeAspect="1" noChangeArrowheads="1" noCrop="1"/>
          </p:cNvPicPr>
          <p:nvPr/>
        </p:nvPicPr>
        <p:blipFill>
          <a:blip r:embed="rId3" cstate="print"/>
          <a:srcRect/>
          <a:stretch>
            <a:fillRect/>
          </a:stretch>
        </p:blipFill>
        <p:spPr bwMode="auto">
          <a:xfrm>
            <a:off x="214282" y="214289"/>
            <a:ext cx="8715436" cy="6542389"/>
          </a:xfrm>
          <a:prstGeom prst="rect">
            <a:avLst/>
          </a:prstGeom>
          <a:noFill/>
        </p:spPr>
      </p:pic>
      <p:pic>
        <p:nvPicPr>
          <p:cNvPr id="2" name="Orlenok,_orlenok,_vzleti_vishe_solnca.mp3">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8534400" y="6381328"/>
            <a:ext cx="609600" cy="609600"/>
          </a:xfrm>
          <a:prstGeom prst="rect">
            <a:avLst/>
          </a:prstGeom>
        </p:spPr>
      </p:pic>
    </p:spTree>
  </p:cSld>
  <p:clrMapOvr>
    <a:masterClrMapping/>
  </p:clrMapOvr>
  <p:transition>
    <p:pull/>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6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000232" y="274638"/>
            <a:ext cx="6786610" cy="1143000"/>
          </a:xfrm>
        </p:spPr>
        <p:txBody>
          <a:bodyPr/>
          <a:lstStyle/>
          <a:p>
            <a:pPr eaLnBrk="1" hangingPunct="1"/>
            <a:r>
              <a:rPr lang="ru-RU" b="1" dirty="0"/>
              <a:t>Зина Портнова</a:t>
            </a:r>
          </a:p>
        </p:txBody>
      </p:sp>
      <p:sp>
        <p:nvSpPr>
          <p:cNvPr id="35843" name="Rectangle 3"/>
          <p:cNvSpPr>
            <a:spLocks noGrp="1" noChangeArrowheads="1"/>
          </p:cNvSpPr>
          <p:nvPr>
            <p:ph idx="1"/>
          </p:nvPr>
        </p:nvSpPr>
        <p:spPr>
          <a:xfrm>
            <a:off x="457200" y="1428750"/>
            <a:ext cx="8229600" cy="5000625"/>
          </a:xfrm>
        </p:spPr>
        <p:txBody>
          <a:bodyPr/>
          <a:lstStyle/>
          <a:p>
            <a:pPr>
              <a:buFont typeface="Arial" charset="0"/>
              <a:buNone/>
            </a:pPr>
            <a:endParaRPr lang="ru-RU" sz="2400" b="1" dirty="0">
              <a:solidFill>
                <a:srgbClr val="7030A0"/>
              </a:solidFill>
            </a:endParaRPr>
          </a:p>
          <a:p>
            <a:pPr>
              <a:buFont typeface="Arial" charset="0"/>
              <a:buNone/>
            </a:pPr>
            <a:endParaRPr lang="ru-RU" sz="2400" b="1" dirty="0">
              <a:solidFill>
                <a:srgbClr val="7030A0"/>
              </a:solidFill>
            </a:endParaRPr>
          </a:p>
          <a:p>
            <a:pPr>
              <a:buFont typeface="Arial" charset="0"/>
              <a:buNone/>
            </a:pPr>
            <a:endParaRPr lang="ru-RU" sz="2400" b="1" dirty="0">
              <a:solidFill>
                <a:srgbClr val="7030A0"/>
              </a:solidFill>
            </a:endParaRPr>
          </a:p>
          <a:p>
            <a:pPr>
              <a:buFont typeface="Arial" charset="0"/>
              <a:buNone/>
            </a:pPr>
            <a:endParaRPr lang="ru-RU" sz="2400" b="1" dirty="0">
              <a:solidFill>
                <a:srgbClr val="7030A0"/>
              </a:solidFill>
            </a:endParaRPr>
          </a:p>
          <a:p>
            <a:pPr>
              <a:buFont typeface="Arial" charset="0"/>
              <a:buNone/>
            </a:pPr>
            <a:endParaRPr lang="ru-RU" sz="2400" b="1" dirty="0">
              <a:solidFill>
                <a:srgbClr val="7030A0"/>
              </a:solidFill>
            </a:endParaRPr>
          </a:p>
          <a:p>
            <a:pPr>
              <a:buFont typeface="Arial" charset="0"/>
              <a:buNone/>
            </a:pPr>
            <a:endParaRPr lang="ru-RU" sz="2400" b="1" dirty="0">
              <a:solidFill>
                <a:srgbClr val="7030A0"/>
              </a:solidFill>
            </a:endParaRPr>
          </a:p>
          <a:p>
            <a:pPr algn="ctr">
              <a:buFont typeface="Arial" charset="0"/>
              <a:buNone/>
            </a:pPr>
            <a:endParaRPr lang="ru-RU" sz="2400" b="1" dirty="0">
              <a:latin typeface="+mj-lt"/>
            </a:endParaRPr>
          </a:p>
          <a:p>
            <a:pPr algn="ctr">
              <a:buFont typeface="Arial" charset="0"/>
              <a:buNone/>
            </a:pPr>
            <a:r>
              <a:rPr lang="ru-RU" sz="2400" b="1" dirty="0">
                <a:latin typeface="+mj-lt"/>
              </a:rPr>
              <a:t>Герой </a:t>
            </a:r>
          </a:p>
          <a:p>
            <a:pPr algn="ctr">
              <a:buFont typeface="Arial" charset="0"/>
              <a:buNone/>
            </a:pPr>
            <a:r>
              <a:rPr lang="ru-RU" sz="2400" b="1" dirty="0">
                <a:latin typeface="+mj-lt"/>
              </a:rPr>
              <a:t>Советского Союза </a:t>
            </a:r>
          </a:p>
          <a:p>
            <a:pPr algn="ctr">
              <a:buFont typeface="Arial" charset="0"/>
              <a:buNone/>
            </a:pPr>
            <a:r>
              <a:rPr lang="ru-RU" sz="2400" b="1" dirty="0">
                <a:latin typeface="+mj-lt"/>
                <a:cs typeface="Times New Roman" pitchFamily="18" charset="0"/>
              </a:rPr>
              <a:t>(посмертно).</a:t>
            </a:r>
            <a:endParaRPr lang="ru-RU" sz="2400" b="1" dirty="0">
              <a:latin typeface="+mj-lt"/>
            </a:endParaRPr>
          </a:p>
        </p:txBody>
      </p:sp>
      <p:pic>
        <p:nvPicPr>
          <p:cNvPr id="44039" name="Picture 7" descr="&amp;Zcy;&amp;icy;&amp;ncy;&amp;acy; &amp;Pcy;&amp;ocy;&amp;rcy;&amp;tcy;&amp;ncy;&amp;ocy;&amp;vcy;&amp;acy;"/>
          <p:cNvPicPr>
            <a:picLocks noChangeAspect="1" noChangeArrowheads="1"/>
          </p:cNvPicPr>
          <p:nvPr/>
        </p:nvPicPr>
        <p:blipFill>
          <a:blip r:embed="rId2" cstate="print"/>
          <a:srcRect/>
          <a:stretch>
            <a:fillRect/>
          </a:stretch>
        </p:blipFill>
        <p:spPr bwMode="auto">
          <a:xfrm>
            <a:off x="214282" y="142851"/>
            <a:ext cx="2214578" cy="2214577"/>
          </a:xfrm>
          <a:prstGeom prst="rect">
            <a:avLst/>
          </a:prstGeom>
          <a:noFill/>
          <a:ln w="9525">
            <a:noFill/>
            <a:miter lim="800000"/>
            <a:headEnd/>
            <a:tailEnd/>
          </a:ln>
        </p:spPr>
      </p:pic>
      <p:pic>
        <p:nvPicPr>
          <p:cNvPr id="6" name="Содержимое 4" descr="Portnova Zina.jpg">
            <a:hlinkClick r:id="rId3"/>
          </p:cNvPr>
          <p:cNvPicPr>
            <a:picLocks/>
          </p:cNvPicPr>
          <p:nvPr/>
        </p:nvPicPr>
        <p:blipFill>
          <a:blip r:embed="rId4" cstate="print"/>
          <a:srcRect/>
          <a:stretch>
            <a:fillRect/>
          </a:stretch>
        </p:blipFill>
        <p:spPr bwMode="auto">
          <a:xfrm>
            <a:off x="3214678" y="1428736"/>
            <a:ext cx="2071702" cy="3000396"/>
          </a:xfrm>
          <a:prstGeom prst="rect">
            <a:avLst/>
          </a:prstGeom>
          <a:noFill/>
          <a:ln w="9525">
            <a:noFill/>
            <a:miter lim="800000"/>
            <a:headEnd/>
            <a:tailEnd/>
          </a:ln>
        </p:spPr>
      </p:pic>
      <p:pic>
        <p:nvPicPr>
          <p:cNvPr id="8" name="pic_self" descr="http://preview.gogo.ru/urlpreview?url=img-fotki.yandex.ru/get/3204/juryno.0/0_1c9bc_620af9a0_XL">
            <a:hlinkClick r:id="rId5"/>
          </p:cNvPr>
          <p:cNvPicPr>
            <a:picLocks/>
          </p:cNvPicPr>
          <p:nvPr/>
        </p:nvPicPr>
        <p:blipFill>
          <a:blip r:embed="rId6" cstate="print"/>
          <a:srcRect/>
          <a:stretch>
            <a:fillRect/>
          </a:stretch>
        </p:blipFill>
        <p:spPr bwMode="auto">
          <a:xfrm>
            <a:off x="5357818" y="1428736"/>
            <a:ext cx="3500462" cy="3000396"/>
          </a:xfrm>
          <a:prstGeom prst="rect">
            <a:avLst/>
          </a:prstGeom>
          <a:noFill/>
          <a:ln w="9525">
            <a:noFill/>
            <a:miter lim="800000"/>
            <a:headEnd/>
            <a:tailEnd/>
          </a:ln>
        </p:spPr>
      </p:pic>
      <p:pic>
        <p:nvPicPr>
          <p:cNvPr id="9" name="Рисунок 7" descr="Order of Lenin.jpg">
            <a:hlinkClick r:id="rId7"/>
          </p:cNvPr>
          <p:cNvPicPr>
            <a:picLocks noChangeAspect="1" noChangeArrowheads="1"/>
          </p:cNvPicPr>
          <p:nvPr/>
        </p:nvPicPr>
        <p:blipFill>
          <a:blip r:embed="rId8" cstate="print"/>
          <a:srcRect/>
          <a:stretch>
            <a:fillRect/>
          </a:stretch>
        </p:blipFill>
        <p:spPr bwMode="auto">
          <a:xfrm>
            <a:off x="1571604" y="2571744"/>
            <a:ext cx="1111250" cy="2166937"/>
          </a:xfrm>
          <a:prstGeom prst="rect">
            <a:avLst/>
          </a:prstGeom>
          <a:noFill/>
          <a:ln w="9525">
            <a:noFill/>
            <a:miter lim="800000"/>
            <a:headEnd/>
            <a:tailEnd/>
          </a:ln>
        </p:spPr>
      </p:pic>
      <p:pic>
        <p:nvPicPr>
          <p:cNvPr id="10" name="Рисунок 8" descr="Файл:Hero of the Soviet Union medal.png">
            <a:hlinkClick r:id="rId9"/>
          </p:cNvPr>
          <p:cNvPicPr>
            <a:picLocks noChangeAspect="1" noChangeArrowheads="1"/>
          </p:cNvPicPr>
          <p:nvPr/>
        </p:nvPicPr>
        <p:blipFill>
          <a:blip r:embed="rId10" cstate="print"/>
          <a:srcRect/>
          <a:stretch>
            <a:fillRect/>
          </a:stretch>
        </p:blipFill>
        <p:spPr bwMode="auto">
          <a:xfrm>
            <a:off x="285720" y="2571744"/>
            <a:ext cx="1093787" cy="2141538"/>
          </a:xfrm>
          <a:prstGeom prst="rect">
            <a:avLst/>
          </a:prstGeom>
          <a:noFill/>
          <a:ln w="9525">
            <a:noFill/>
            <a:miter lim="800000"/>
            <a:headEnd/>
            <a:tailEnd/>
          </a:ln>
        </p:spPr>
      </p:pic>
    </p:spTree>
  </p:cSld>
  <p:clrMapOvr>
    <a:masterClrMapping/>
  </p:clrMapOvr>
  <p:transition>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928794" y="274638"/>
            <a:ext cx="4286280" cy="1143000"/>
          </a:xfrm>
        </p:spPr>
        <p:txBody>
          <a:bodyPr/>
          <a:lstStyle/>
          <a:p>
            <a:pPr eaLnBrk="1" hangingPunct="1"/>
            <a:r>
              <a:rPr lang="ru-RU" b="1" dirty="0"/>
              <a:t>Валя Котик</a:t>
            </a:r>
          </a:p>
        </p:txBody>
      </p:sp>
      <p:sp>
        <p:nvSpPr>
          <p:cNvPr id="33795" name="Rectangle 3"/>
          <p:cNvSpPr>
            <a:spLocks noGrp="1" noChangeArrowheads="1"/>
          </p:cNvSpPr>
          <p:nvPr>
            <p:ph idx="1"/>
          </p:nvPr>
        </p:nvSpPr>
        <p:spPr>
          <a:xfrm>
            <a:off x="0" y="1285860"/>
            <a:ext cx="8929658" cy="5357812"/>
          </a:xfrm>
        </p:spPr>
        <p:txBody>
          <a:bodyPr/>
          <a:lstStyle/>
          <a:p>
            <a:pPr marL="0" indent="0" eaLnBrk="1" hangingPunct="1">
              <a:spcBef>
                <a:spcPct val="0"/>
              </a:spcBef>
              <a:buFont typeface="Arial" charset="0"/>
              <a:buNone/>
            </a:pPr>
            <a:endParaRPr lang="ru-RU" sz="2400" b="1" dirty="0">
              <a:solidFill>
                <a:srgbClr val="7030A0"/>
              </a:solidFill>
              <a:latin typeface="+mj-lt"/>
              <a:cs typeface="Arial" charset="0"/>
            </a:endParaRPr>
          </a:p>
          <a:p>
            <a:pPr marL="0" indent="0" eaLnBrk="1" hangingPunct="1">
              <a:spcBef>
                <a:spcPct val="0"/>
              </a:spcBef>
              <a:buFont typeface="Arial" charset="0"/>
              <a:buNone/>
            </a:pPr>
            <a:endParaRPr lang="ru-RU" sz="2400" b="1" dirty="0">
              <a:solidFill>
                <a:srgbClr val="7030A0"/>
              </a:solidFill>
              <a:latin typeface="+mj-lt"/>
              <a:cs typeface="Arial" charset="0"/>
            </a:endParaRPr>
          </a:p>
          <a:p>
            <a:pPr marL="0" indent="0" eaLnBrk="1" hangingPunct="1">
              <a:spcBef>
                <a:spcPct val="0"/>
              </a:spcBef>
              <a:buFont typeface="Arial" charset="0"/>
              <a:buNone/>
            </a:pPr>
            <a:endParaRPr lang="ru-RU" sz="2400" b="1" dirty="0">
              <a:solidFill>
                <a:srgbClr val="7030A0"/>
              </a:solidFill>
              <a:latin typeface="+mj-lt"/>
              <a:cs typeface="Arial" charset="0"/>
            </a:endParaRPr>
          </a:p>
          <a:p>
            <a:pPr marL="0" indent="0" eaLnBrk="1" hangingPunct="1">
              <a:spcBef>
                <a:spcPct val="0"/>
              </a:spcBef>
              <a:buFont typeface="Arial" charset="0"/>
              <a:buNone/>
            </a:pPr>
            <a:endParaRPr lang="ru-RU" sz="2400" b="1" dirty="0">
              <a:solidFill>
                <a:srgbClr val="7030A0"/>
              </a:solidFill>
              <a:latin typeface="+mj-lt"/>
              <a:cs typeface="Arial" charset="0"/>
            </a:endParaRPr>
          </a:p>
          <a:p>
            <a:pPr marL="0" indent="0" eaLnBrk="1" hangingPunct="1">
              <a:spcBef>
                <a:spcPct val="0"/>
              </a:spcBef>
              <a:buFont typeface="Arial" charset="0"/>
              <a:buNone/>
            </a:pPr>
            <a:endParaRPr lang="ru-RU" sz="2400" b="1" dirty="0">
              <a:solidFill>
                <a:srgbClr val="7030A0"/>
              </a:solidFill>
              <a:latin typeface="+mj-lt"/>
              <a:cs typeface="Arial" charset="0"/>
            </a:endParaRPr>
          </a:p>
          <a:p>
            <a:pPr marL="0" indent="0" eaLnBrk="1" hangingPunct="1">
              <a:spcBef>
                <a:spcPct val="0"/>
              </a:spcBef>
              <a:buFont typeface="Arial" charset="0"/>
              <a:buNone/>
            </a:pPr>
            <a:r>
              <a:rPr lang="ru-RU" sz="2400" b="1" dirty="0">
                <a:solidFill>
                  <a:srgbClr val="7030A0"/>
                </a:solidFill>
                <a:latin typeface="+mj-lt"/>
                <a:cs typeface="Arial" charset="0"/>
              </a:rPr>
              <a:t>                                                                 </a:t>
            </a:r>
          </a:p>
          <a:p>
            <a:pPr marL="0" indent="0" eaLnBrk="1" hangingPunct="1">
              <a:spcBef>
                <a:spcPct val="0"/>
              </a:spcBef>
              <a:buFont typeface="Arial" charset="0"/>
              <a:buNone/>
            </a:pPr>
            <a:endParaRPr lang="ru-RU" sz="2400" b="1" dirty="0">
              <a:solidFill>
                <a:srgbClr val="7030A0"/>
              </a:solidFill>
              <a:latin typeface="+mj-lt"/>
              <a:cs typeface="Arial" charset="0"/>
            </a:endParaRPr>
          </a:p>
          <a:p>
            <a:pPr marL="0" indent="0" eaLnBrk="1" hangingPunct="1">
              <a:spcBef>
                <a:spcPct val="0"/>
              </a:spcBef>
              <a:buFont typeface="Arial" charset="0"/>
              <a:buNone/>
            </a:pPr>
            <a:r>
              <a:rPr lang="ru-RU" sz="2400" b="1" dirty="0">
                <a:solidFill>
                  <a:srgbClr val="7030A0"/>
                </a:solidFill>
                <a:latin typeface="+mj-lt"/>
                <a:cs typeface="Arial" charset="0"/>
              </a:rPr>
              <a:t>                                               </a:t>
            </a:r>
          </a:p>
          <a:p>
            <a:pPr marL="0" indent="0" eaLnBrk="1" hangingPunct="1">
              <a:spcBef>
                <a:spcPct val="0"/>
              </a:spcBef>
              <a:buFont typeface="Arial" charset="0"/>
              <a:buNone/>
            </a:pPr>
            <a:r>
              <a:rPr lang="ru-RU" sz="2400" b="1" dirty="0">
                <a:solidFill>
                  <a:srgbClr val="7030A0"/>
                </a:solidFill>
                <a:latin typeface="+mj-lt"/>
                <a:cs typeface="Arial" charset="0"/>
              </a:rPr>
              <a:t>                                             </a:t>
            </a:r>
          </a:p>
          <a:p>
            <a:pPr marL="0" indent="0" eaLnBrk="1" hangingPunct="1">
              <a:spcBef>
                <a:spcPct val="0"/>
              </a:spcBef>
              <a:buFont typeface="Arial" charset="0"/>
              <a:buNone/>
            </a:pPr>
            <a:r>
              <a:rPr lang="ru-RU" sz="2400" b="1" dirty="0">
                <a:solidFill>
                  <a:srgbClr val="7030A0"/>
                </a:solidFill>
                <a:latin typeface="+mj-lt"/>
                <a:cs typeface="Arial" charset="0"/>
              </a:rPr>
              <a:t>                                               </a:t>
            </a:r>
            <a:r>
              <a:rPr lang="ru-RU" sz="2400" b="1" dirty="0">
                <a:latin typeface="+mj-lt"/>
                <a:cs typeface="Arial" charset="0"/>
              </a:rPr>
              <a:t>Герой</a:t>
            </a:r>
          </a:p>
          <a:p>
            <a:pPr marL="0" indent="0" eaLnBrk="1" hangingPunct="1">
              <a:spcBef>
                <a:spcPct val="0"/>
              </a:spcBef>
              <a:buFont typeface="Arial" charset="0"/>
              <a:buNone/>
            </a:pPr>
            <a:r>
              <a:rPr lang="ru-RU" sz="2400" b="1" dirty="0">
                <a:latin typeface="+mj-lt"/>
                <a:cs typeface="Arial" charset="0"/>
              </a:rPr>
              <a:t>                                   Советского Союза</a:t>
            </a:r>
          </a:p>
          <a:p>
            <a:pPr marL="0" indent="0" eaLnBrk="1" hangingPunct="1">
              <a:spcBef>
                <a:spcPct val="0"/>
              </a:spcBef>
              <a:buFont typeface="Arial" charset="0"/>
              <a:buNone/>
            </a:pPr>
            <a:r>
              <a:rPr lang="ru-RU" sz="2400" dirty="0">
                <a:latin typeface="+mj-lt"/>
                <a:cs typeface="Arial" charset="0"/>
              </a:rPr>
              <a:t>                                              </a:t>
            </a:r>
            <a:r>
              <a:rPr lang="ru-RU" sz="2400" b="1" dirty="0">
                <a:latin typeface="+mj-lt"/>
                <a:cs typeface="Times New Roman" pitchFamily="18" charset="0"/>
              </a:rPr>
              <a:t>(посмертно).</a:t>
            </a:r>
            <a:endParaRPr lang="ru-RU" sz="2400" b="1" dirty="0">
              <a:latin typeface="+mj-lt"/>
              <a:cs typeface="Arial" charset="0"/>
            </a:endParaRPr>
          </a:p>
          <a:p>
            <a:pPr marL="0" indent="0" eaLnBrk="1" hangingPunct="1">
              <a:spcBef>
                <a:spcPct val="0"/>
              </a:spcBef>
              <a:buFont typeface="Arial" charset="0"/>
              <a:buNone/>
            </a:pPr>
            <a:endParaRPr lang="ru-RU" sz="2400" b="1" dirty="0">
              <a:solidFill>
                <a:srgbClr val="7030A0"/>
              </a:solidFill>
              <a:latin typeface="+mj-lt"/>
              <a:cs typeface="Arial" charset="0"/>
            </a:endParaRPr>
          </a:p>
          <a:p>
            <a:pPr marL="0" indent="0" eaLnBrk="1" hangingPunct="1">
              <a:spcBef>
                <a:spcPct val="0"/>
              </a:spcBef>
              <a:buFont typeface="Arial" charset="0"/>
              <a:buNone/>
            </a:pPr>
            <a:endParaRPr lang="ru-RU" sz="2400" b="1" dirty="0">
              <a:solidFill>
                <a:srgbClr val="7030A0"/>
              </a:solidFill>
              <a:latin typeface="+mj-lt"/>
              <a:cs typeface="Arial" charset="0"/>
            </a:endParaRPr>
          </a:p>
          <a:p>
            <a:pPr marL="0" indent="0" eaLnBrk="1" hangingPunct="1">
              <a:spcBef>
                <a:spcPct val="0"/>
              </a:spcBef>
              <a:buFont typeface="Arial" charset="0"/>
              <a:buNone/>
            </a:pPr>
            <a:endParaRPr lang="ru-RU" sz="2400" b="1" dirty="0">
              <a:solidFill>
                <a:srgbClr val="7030A0"/>
              </a:solidFill>
              <a:latin typeface="+mj-lt"/>
              <a:cs typeface="Arial" charset="0"/>
            </a:endParaRPr>
          </a:p>
          <a:p>
            <a:pPr marL="0" indent="0" eaLnBrk="1" hangingPunct="1">
              <a:spcBef>
                <a:spcPct val="0"/>
              </a:spcBef>
              <a:buFont typeface="Arial" charset="0"/>
              <a:buNone/>
            </a:pPr>
            <a:r>
              <a:rPr lang="ru-RU" sz="2400" b="1" dirty="0">
                <a:solidFill>
                  <a:srgbClr val="7030A0"/>
                </a:solidFill>
                <a:latin typeface="+mj-lt"/>
                <a:cs typeface="Arial" charset="0"/>
              </a:rPr>
              <a:t>                                                                                </a:t>
            </a:r>
            <a:endParaRPr lang="ru-RU" sz="2400" dirty="0">
              <a:solidFill>
                <a:srgbClr val="000000"/>
              </a:solidFill>
              <a:latin typeface="+mj-lt"/>
              <a:cs typeface="Arial" charset="0"/>
            </a:endParaRPr>
          </a:p>
        </p:txBody>
      </p:sp>
      <p:pic>
        <p:nvPicPr>
          <p:cNvPr id="13320" name="Picture 8" descr="&amp;Vcy;&amp;acy;&amp;lcy;&amp;yacy; &amp;Kcy;&amp;ocy;&amp;tcy;&amp;icy;&amp;kcy;"/>
          <p:cNvPicPr>
            <a:picLocks noChangeAspect="1" noChangeArrowheads="1"/>
          </p:cNvPicPr>
          <p:nvPr/>
        </p:nvPicPr>
        <p:blipFill>
          <a:blip r:embed="rId2" cstate="print"/>
          <a:srcRect/>
          <a:stretch>
            <a:fillRect/>
          </a:stretch>
        </p:blipFill>
        <p:spPr bwMode="auto">
          <a:xfrm>
            <a:off x="285720" y="214290"/>
            <a:ext cx="2016125" cy="2016125"/>
          </a:xfrm>
          <a:prstGeom prst="rect">
            <a:avLst/>
          </a:prstGeom>
          <a:noFill/>
          <a:ln w="9525">
            <a:noFill/>
            <a:miter lim="800000"/>
            <a:headEnd/>
            <a:tailEnd/>
          </a:ln>
        </p:spPr>
      </p:pic>
      <p:pic>
        <p:nvPicPr>
          <p:cNvPr id="7" name="Содержимое 4" descr="Котик Валя "/>
          <p:cNvPicPr>
            <a:picLocks/>
          </p:cNvPicPr>
          <p:nvPr/>
        </p:nvPicPr>
        <p:blipFill>
          <a:blip r:embed="rId3" cstate="print"/>
          <a:srcRect/>
          <a:stretch>
            <a:fillRect/>
          </a:stretch>
        </p:blipFill>
        <p:spPr bwMode="auto">
          <a:xfrm>
            <a:off x="3214678" y="1357298"/>
            <a:ext cx="1928826" cy="2857520"/>
          </a:xfrm>
          <a:prstGeom prst="rect">
            <a:avLst/>
          </a:prstGeom>
          <a:noFill/>
          <a:ln w="9525">
            <a:noFill/>
            <a:miter lim="800000"/>
            <a:headEnd/>
            <a:tailEnd/>
          </a:ln>
        </p:spPr>
      </p:pic>
      <p:pic>
        <p:nvPicPr>
          <p:cNvPr id="8" name="Содержимое 5" descr="600x600,fs-NASEDKIN-04,016,016.jpg"/>
          <p:cNvPicPr>
            <a:picLocks noChangeAspect="1"/>
          </p:cNvPicPr>
          <p:nvPr/>
        </p:nvPicPr>
        <p:blipFill>
          <a:blip r:embed="rId4" cstate="print"/>
          <a:srcRect/>
          <a:stretch>
            <a:fillRect/>
          </a:stretch>
        </p:blipFill>
        <p:spPr bwMode="auto">
          <a:xfrm>
            <a:off x="6143625" y="357188"/>
            <a:ext cx="2565400" cy="3857625"/>
          </a:xfrm>
          <a:prstGeom prst="rect">
            <a:avLst/>
          </a:prstGeom>
          <a:noFill/>
          <a:ln w="9525">
            <a:noFill/>
            <a:miter lim="800000"/>
            <a:headEnd/>
            <a:tailEnd/>
          </a:ln>
        </p:spPr>
      </p:pic>
      <p:pic>
        <p:nvPicPr>
          <p:cNvPr id="9" name="Рисунок 5" descr="Order of Lenin.jpg">
            <a:hlinkClick r:id="rId5"/>
          </p:cNvPr>
          <p:cNvPicPr>
            <a:picLocks noChangeAspect="1" noChangeArrowheads="1"/>
          </p:cNvPicPr>
          <p:nvPr/>
        </p:nvPicPr>
        <p:blipFill>
          <a:blip r:embed="rId6" cstate="print"/>
          <a:srcRect/>
          <a:stretch>
            <a:fillRect/>
          </a:stretch>
        </p:blipFill>
        <p:spPr bwMode="auto">
          <a:xfrm>
            <a:off x="6572264" y="4357694"/>
            <a:ext cx="1071286" cy="2090736"/>
          </a:xfrm>
          <a:prstGeom prst="rect">
            <a:avLst/>
          </a:prstGeom>
          <a:noFill/>
          <a:ln w="9525">
            <a:noFill/>
            <a:miter lim="800000"/>
            <a:headEnd/>
            <a:tailEnd/>
          </a:ln>
        </p:spPr>
      </p:pic>
      <p:pic>
        <p:nvPicPr>
          <p:cNvPr id="10" name="Рисунок 7" descr="Partisan Medal 1st.jpg">
            <a:hlinkClick r:id="rId7"/>
          </p:cNvPr>
          <p:cNvPicPr>
            <a:picLocks noChangeAspect="1" noChangeArrowheads="1"/>
          </p:cNvPicPr>
          <p:nvPr/>
        </p:nvPicPr>
        <p:blipFill>
          <a:blip r:embed="rId8" cstate="print"/>
          <a:srcRect/>
          <a:stretch>
            <a:fillRect/>
          </a:stretch>
        </p:blipFill>
        <p:spPr bwMode="auto">
          <a:xfrm>
            <a:off x="7715272" y="4357694"/>
            <a:ext cx="1085849" cy="2071702"/>
          </a:xfrm>
          <a:prstGeom prst="rect">
            <a:avLst/>
          </a:prstGeom>
          <a:noFill/>
          <a:ln w="9525">
            <a:noFill/>
            <a:miter lim="800000"/>
            <a:headEnd/>
            <a:tailEnd/>
          </a:ln>
        </p:spPr>
      </p:pic>
      <p:pic>
        <p:nvPicPr>
          <p:cNvPr id="11" name="Рисунок 6" descr="Order of the Patriotic War (1st class).png">
            <a:hlinkClick r:id="rId9"/>
          </p:cNvPr>
          <p:cNvPicPr>
            <a:picLocks noChangeAspect="1" noChangeArrowheads="1"/>
          </p:cNvPicPr>
          <p:nvPr/>
        </p:nvPicPr>
        <p:blipFill>
          <a:blip r:embed="rId10" cstate="print"/>
          <a:srcRect/>
          <a:stretch>
            <a:fillRect/>
          </a:stretch>
        </p:blipFill>
        <p:spPr bwMode="auto">
          <a:xfrm>
            <a:off x="785786" y="4643446"/>
            <a:ext cx="1423987" cy="1508125"/>
          </a:xfrm>
          <a:prstGeom prst="rect">
            <a:avLst/>
          </a:prstGeom>
          <a:noFill/>
          <a:ln w="9525">
            <a:noFill/>
            <a:miter lim="800000"/>
            <a:headEnd/>
            <a:tailEnd/>
          </a:ln>
        </p:spPr>
      </p:pic>
      <p:pic>
        <p:nvPicPr>
          <p:cNvPr id="12" name="Содержимое 4" descr="Файл:Hero of the Soviet Union medal.png">
            <a:hlinkClick r:id="rId11"/>
          </p:cNvPr>
          <p:cNvPicPr>
            <a:picLocks/>
          </p:cNvPicPr>
          <p:nvPr/>
        </p:nvPicPr>
        <p:blipFill>
          <a:blip r:embed="rId12" cstate="print"/>
          <a:srcRect/>
          <a:stretch>
            <a:fillRect/>
          </a:stretch>
        </p:blipFill>
        <p:spPr bwMode="auto">
          <a:xfrm>
            <a:off x="1000100" y="2357430"/>
            <a:ext cx="857250" cy="2000250"/>
          </a:xfrm>
          <a:prstGeom prst="rect">
            <a:avLst/>
          </a:prstGeom>
          <a:noFill/>
          <a:ln w="9525">
            <a:noFill/>
            <a:miter lim="800000"/>
            <a:headEnd/>
            <a:tailEnd/>
          </a:ln>
        </p:spPr>
      </p:pic>
    </p:spTree>
  </p:cSld>
  <p:clrMapOvr>
    <a:masterClrMapping/>
  </p:clrMapOvr>
  <p:transition>
    <p:pull/>
  </p:transition>
</p:sld>
</file>

<file path=ppt/theme/theme1.xml><?xml version="1.0" encoding="utf-8"?>
<a:theme xmlns:a="http://schemas.openxmlformats.org/drawingml/2006/main" name="Бежевый">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Мои презентации">
      <a:majorFont>
        <a:latin typeface="Georgia"/>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1265</TotalTime>
  <Words>509</Words>
  <Application>Microsoft Office PowerPoint</Application>
  <PresentationFormat>Экран (4:3)</PresentationFormat>
  <Paragraphs>76</Paragraphs>
  <Slides>19</Slides>
  <Notes>0</Notes>
  <HiddenSlides>0</HiddenSlides>
  <MMClips>4</MMClips>
  <ScaleCrop>false</ScaleCrop>
  <HeadingPairs>
    <vt:vector size="4" baseType="variant">
      <vt:variant>
        <vt:lpstr>Тема</vt:lpstr>
      </vt:variant>
      <vt:variant>
        <vt:i4>1</vt:i4>
      </vt:variant>
      <vt:variant>
        <vt:lpstr>Заголовки слайдов</vt:lpstr>
      </vt:variant>
      <vt:variant>
        <vt:i4>19</vt:i4>
      </vt:variant>
    </vt:vector>
  </HeadingPairs>
  <TitlesOfParts>
    <vt:vector size="20" baseType="lpstr">
      <vt:lpstr>Бежевый</vt:lpstr>
      <vt:lpstr>Слайд 1</vt:lpstr>
      <vt:lpstr>8 февраля –</vt:lpstr>
      <vt:lpstr>      8 февраля 1943 года  МОЛОДОГВАРДЕЙЦЫ</vt:lpstr>
      <vt:lpstr>         8 февраля 1962 года</vt:lpstr>
      <vt:lpstr>       8 февраля 1963 года</vt:lpstr>
      <vt:lpstr>    1964  год</vt:lpstr>
      <vt:lpstr>Слайд 7</vt:lpstr>
      <vt:lpstr>Зина Портнова</vt:lpstr>
      <vt:lpstr>Валя Котик</vt:lpstr>
      <vt:lpstr>Марат Казей</vt:lpstr>
      <vt:lpstr>Лёня Голиков</vt:lpstr>
      <vt:lpstr>Сережа Алешков </vt:lpstr>
      <vt:lpstr>Аркадий Каманин</vt:lpstr>
      <vt:lpstr>ВАЛЯ КРОХИН</vt:lpstr>
      <vt:lpstr>Слайд 15</vt:lpstr>
      <vt:lpstr>Слайд 16</vt:lpstr>
      <vt:lpstr>Слайд 17</vt:lpstr>
      <vt:lpstr>Слайд 18</vt:lpstr>
      <vt:lpstr>Слайд 19</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День юного героя - антифашиста</dc:title>
  <dc:creator>Leskova</dc:creator>
  <cp:lastModifiedBy>2</cp:lastModifiedBy>
  <cp:revision>173</cp:revision>
  <dcterms:created xsi:type="dcterms:W3CDTF">2011-02-07T12:17:48Z</dcterms:created>
  <dcterms:modified xsi:type="dcterms:W3CDTF">2022-10-28T11:32:14Z</dcterms:modified>
</cp:coreProperties>
</file>