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" y="620688"/>
            <a:ext cx="912027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636912"/>
            <a:ext cx="6400800" cy="17613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  Ветви над рекой склонила,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 реку смотрится уныло. </a:t>
            </a:r>
            <a:endParaRPr lang="ru-RU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1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6512511" cy="1143000"/>
          </a:xfrm>
        </p:spPr>
        <p:txBody>
          <a:bodyPr/>
          <a:lstStyle/>
          <a:p>
            <a:r>
              <a:rPr lang="ru-RU" dirty="0" smtClean="0"/>
              <a:t>ИВА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1201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420888"/>
            <a:ext cx="7148264" cy="19053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Осень тихая настанет,</a:t>
            </a:r>
            <a:b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Дивным дерево то станет:</a:t>
            </a:r>
            <a:b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Листья – звезды яркие,</a:t>
            </a:r>
            <a:b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Золотые, жаркие. 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0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517232"/>
            <a:ext cx="6512511" cy="1143000"/>
          </a:xfrm>
        </p:spPr>
        <p:txBody>
          <a:bodyPr/>
          <a:lstStyle/>
          <a:p>
            <a:r>
              <a:rPr lang="ru-RU" dirty="0" smtClean="0"/>
              <a:t>КЛЕН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5904656" cy="4380936"/>
          </a:xfrm>
        </p:spPr>
      </p:pic>
    </p:spTree>
    <p:extLst>
      <p:ext uri="{BB962C8B-B14F-4D97-AF65-F5344CB8AC3E}">
        <p14:creationId xmlns:p14="http://schemas.microsoft.com/office/powerpoint/2010/main" val="142412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132856"/>
            <a:ext cx="6400800" cy="3474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Летом знойным зацветет –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Сразу пчел к себе зовет.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Круглые листочки,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Светлые цветочки.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Вкусен, сладок их нектар...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Кто-то дерево узнал? </a:t>
            </a:r>
            <a:endParaRPr lang="ru-RU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4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26356"/>
            <a:ext cx="5929955" cy="4478908"/>
          </a:xfrm>
        </p:spPr>
      </p:pic>
    </p:spTree>
    <p:extLst>
      <p:ext uri="{BB962C8B-B14F-4D97-AF65-F5344CB8AC3E}">
        <p14:creationId xmlns:p14="http://schemas.microsoft.com/office/powerpoint/2010/main" val="233631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916832"/>
            <a:ext cx="6400800" cy="1872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Что за дерево такое</a:t>
            </a:r>
            <a:b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Угощает снегирей?</a:t>
            </a:r>
            <a:b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Снег стоит, трещат морозы,</a:t>
            </a:r>
            <a:b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Ну а ягоды вкусней. 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73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232176" cy="3475037"/>
          </a:xfrm>
        </p:spPr>
      </p:pic>
    </p:spTree>
    <p:extLst>
      <p:ext uri="{BB962C8B-B14F-4D97-AF65-F5344CB8AC3E}">
        <p14:creationId xmlns:p14="http://schemas.microsoft.com/office/powerpoint/2010/main" val="218460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476672"/>
            <a:ext cx="6400800" cy="19053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Молодец</a:t>
            </a:r>
            <a:r>
              <a:rPr lang="en-US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теперь я предлагаю посмотреть мультфильм </a:t>
            </a:r>
            <a:endParaRPr lang="ru-RU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y2mate.com - Экологический мультфильм для детей Мальчик и Земля_49x9qCDcF_s_360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268760"/>
            <a:ext cx="7488832" cy="4579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12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772816"/>
            <a:ext cx="6400800" cy="34747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Я предлагаю нарисовать рисунок  </a:t>
            </a:r>
            <a:r>
              <a:rPr lang="ru-RU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на тему: </a:t>
            </a:r>
            <a:endParaRPr lang="ru-RU" dirty="0" smtClean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« Мир, в котором я живу».</a:t>
            </a:r>
          </a:p>
          <a:p>
            <a:pPr marL="45720" indent="0" algn="ctr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Ваши </a:t>
            </a:r>
            <a:r>
              <a:rPr lang="ru-RU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рисунки должны отразить </a:t>
            </a:r>
            <a:r>
              <a:rPr lang="ru-RU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любовь к </a:t>
            </a:r>
            <a:r>
              <a:rPr lang="ru-RU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миру (планете, природе, людям, искусству, </a:t>
            </a:r>
            <a:r>
              <a:rPr lang="ru-RU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чем вы </a:t>
            </a:r>
            <a:r>
              <a:rPr lang="ru-RU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любите </a:t>
            </a:r>
            <a:r>
              <a:rPr lang="ru-RU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заниматься ежедневно)</a:t>
            </a:r>
          </a:p>
          <a:p>
            <a:pPr marL="45720" indent="0" algn="ctr">
              <a:buNone/>
            </a:pPr>
            <a:endParaRPr lang="ru-RU" dirty="0" smtClean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Спасибо за участие!</a:t>
            </a:r>
            <a:endParaRPr lang="ru-RU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2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63888" y="800708"/>
            <a:ext cx="5688632" cy="489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Есть на земле огромный дом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Под крышей голубой.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Живут в нём солнце,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дождь и гром,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Лес и морской прибой.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Живут в нём птицы и цветы,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Весенний звон ручья,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Живёшь в том светлом доме ТЫ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 все твои друзья.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Куда б дороги не вели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Всегда ты будешь в нём.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ПРИРОДОЮ родной земли</a:t>
            </a:r>
            <a:b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Зовётся этот 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1772816"/>
            <a:ext cx="406517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3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12776"/>
            <a:ext cx="8136904" cy="17613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Дорогие ребята, сегодня мы с вами побываем в удивительном мире </a:t>
            </a:r>
            <a:r>
              <a:rPr lang="ru-RU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природы. Вас </a:t>
            </a:r>
            <a:r>
              <a:rPr lang="ru-RU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ждут интересные </a:t>
            </a:r>
            <a:r>
              <a:rPr lang="ru-RU" b="1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загадки</a:t>
            </a:r>
            <a:endParaRPr lang="ru-RU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4089520" cy="33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2674818"/>
            <a:ext cx="5708104" cy="20494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Русская красавица,</a:t>
            </a:r>
            <a:br>
              <a:rPr lang="ru-RU" sz="28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Всем нам очень нравится.</a:t>
            </a:r>
            <a:br>
              <a:rPr lang="ru-RU" sz="28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Бела она, стройна,</a:t>
            </a:r>
            <a:br>
              <a:rPr lang="ru-RU" sz="28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Одежда зелена.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58" y="116632"/>
            <a:ext cx="436219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70" y="731838"/>
            <a:ext cx="5560059" cy="3475037"/>
          </a:xfrm>
        </p:spPr>
      </p:pic>
    </p:spTree>
    <p:extLst>
      <p:ext uri="{BB962C8B-B14F-4D97-AF65-F5344CB8AC3E}">
        <p14:creationId xmlns:p14="http://schemas.microsoft.com/office/powerpoint/2010/main" val="30761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2636912"/>
            <a:ext cx="5564088" cy="20494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Прямо в небо рвутся, ввысь;</a:t>
            </a:r>
            <a:b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Ты внимательно всмотрись:</a:t>
            </a:r>
            <a:b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Не березы, не осинки,</a:t>
            </a:r>
            <a:b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Нет листочков, есть хвоинки. </a:t>
            </a:r>
            <a:endParaRPr lang="ru-RU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8" y="260648"/>
            <a:ext cx="1512168" cy="22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9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5112568" cy="6048672"/>
          </a:xfrm>
        </p:spPr>
      </p:pic>
    </p:spTree>
    <p:extLst>
      <p:ext uri="{BB962C8B-B14F-4D97-AF65-F5344CB8AC3E}">
        <p14:creationId xmlns:p14="http://schemas.microsoft.com/office/powerpoint/2010/main" val="212154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2420888"/>
            <a:ext cx="5420072" cy="2193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Вот бочонок с шапочкой,</a:t>
            </a:r>
            <a:b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С дерева упал.</a:t>
            </a:r>
            <a:b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Год прошел – и деревцем</a:t>
            </a:r>
            <a:b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Маленьким он стал</a:t>
            </a:r>
            <a:endParaRPr lang="ru-RU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6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304502" cy="3475037"/>
          </a:xfrm>
        </p:spPr>
      </p:pic>
    </p:spTree>
    <p:extLst>
      <p:ext uri="{BB962C8B-B14F-4D97-AF65-F5344CB8AC3E}">
        <p14:creationId xmlns:p14="http://schemas.microsoft.com/office/powerpoint/2010/main" val="423164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</TotalTime>
  <Words>100</Words>
  <Application>Microsoft Office PowerPoint</Application>
  <PresentationFormat>Экран (4:3)</PresentationFormat>
  <Paragraphs>17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ИВА</vt:lpstr>
      <vt:lpstr>Презентация PowerPoint</vt:lpstr>
      <vt:lpstr>КЛЕН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2020-05-15T12:19:12Z</dcterms:created>
  <dcterms:modified xsi:type="dcterms:W3CDTF">2020-05-15T13:32:56Z</dcterms:modified>
</cp:coreProperties>
</file>